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</p:sldMasterIdLst>
  <p:sldIdLst>
    <p:sldId id="285" r:id="rId3"/>
    <p:sldId id="256" r:id="rId4"/>
    <p:sldId id="257" r:id="rId5"/>
    <p:sldId id="258" r:id="rId6"/>
    <p:sldId id="259" r:id="rId7"/>
    <p:sldId id="260" r:id="rId8"/>
    <p:sldId id="277" r:id="rId9"/>
    <p:sldId id="261" r:id="rId10"/>
    <p:sldId id="262" r:id="rId11"/>
    <p:sldId id="265" r:id="rId12"/>
    <p:sldId id="263" r:id="rId13"/>
    <p:sldId id="264" r:id="rId14"/>
    <p:sldId id="278" r:id="rId15"/>
    <p:sldId id="280" r:id="rId16"/>
    <p:sldId id="279" r:id="rId17"/>
    <p:sldId id="281" r:id="rId18"/>
    <p:sldId id="282" r:id="rId19"/>
    <p:sldId id="266" r:id="rId20"/>
    <p:sldId id="283" r:id="rId21"/>
    <p:sldId id="286" r:id="rId22"/>
    <p:sldId id="287" r:id="rId23"/>
    <p:sldId id="288" r:id="rId24"/>
    <p:sldId id="267" r:id="rId25"/>
    <p:sldId id="268" r:id="rId26"/>
    <p:sldId id="269" r:id="rId27"/>
    <p:sldId id="270" r:id="rId28"/>
    <p:sldId id="271" r:id="rId29"/>
    <p:sldId id="273" r:id="rId30"/>
    <p:sldId id="274" r:id="rId31"/>
    <p:sldId id="275" r:id="rId32"/>
    <p:sldId id="276" r:id="rId3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26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 varScale="1">
        <p:scale>
          <a:sx n="93" d="100"/>
          <a:sy n="93" d="100"/>
        </p:scale>
        <p:origin x="4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91B420-EE19-4769-9835-140D2376E792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7BF1EF-7537-412A-B0F0-3CCBAFAED489}">
      <dgm:prSet/>
      <dgm:spPr/>
      <dgm:t>
        <a:bodyPr/>
        <a:lstStyle/>
        <a:p>
          <a:r>
            <a:rPr lang="en-US" b="1" i="0" dirty="0"/>
            <a:t>THE INGESTION &amp; ENRICHMENT LIFECYCLE</a:t>
          </a:r>
          <a:endParaRPr lang="en-US" dirty="0"/>
        </a:p>
      </dgm:t>
    </dgm:pt>
    <dgm:pt modelId="{DAD4ACF7-4572-4121-97B5-2CD9CCADF00B}" type="parTrans" cxnId="{56E50448-BE4E-4C5F-869F-D4277BE9E85E}">
      <dgm:prSet/>
      <dgm:spPr/>
      <dgm:t>
        <a:bodyPr/>
        <a:lstStyle/>
        <a:p>
          <a:endParaRPr lang="en-US"/>
        </a:p>
      </dgm:t>
    </dgm:pt>
    <dgm:pt modelId="{FEFADAA7-9209-4ED4-8D35-D14917DC464B}" type="sibTrans" cxnId="{56E50448-BE4E-4C5F-869F-D4277BE9E85E}">
      <dgm:prSet/>
      <dgm:spPr/>
      <dgm:t>
        <a:bodyPr/>
        <a:lstStyle/>
        <a:p>
          <a:endParaRPr lang="en-US"/>
        </a:p>
      </dgm:t>
    </dgm:pt>
    <dgm:pt modelId="{71227CC9-70C7-4BB2-BD9C-FF1461D5373B}">
      <dgm:prSet/>
      <dgm:spPr/>
      <dgm:t>
        <a:bodyPr/>
        <a:lstStyle/>
        <a:p>
          <a:r>
            <a:rPr lang="en-US" b="1" i="0" dirty="0"/>
            <a:t>THE ENGAGEMENT LIFECYCLE</a:t>
          </a:r>
          <a:br>
            <a:rPr lang="en-US" dirty="0"/>
          </a:br>
          <a:endParaRPr lang="en-US" dirty="0"/>
        </a:p>
      </dgm:t>
    </dgm:pt>
    <dgm:pt modelId="{3DCAA2C6-BA1B-42F3-8D4B-E77D9A474FBC}" type="parTrans" cxnId="{AB5C165B-CBDB-4922-92F2-3D8FFB2CA6CB}">
      <dgm:prSet/>
      <dgm:spPr/>
      <dgm:t>
        <a:bodyPr/>
        <a:lstStyle/>
        <a:p>
          <a:endParaRPr lang="en-US"/>
        </a:p>
      </dgm:t>
    </dgm:pt>
    <dgm:pt modelId="{DAEFC53A-A173-4ECA-8FD1-942D10DE997D}" type="sibTrans" cxnId="{AB5C165B-CBDB-4922-92F2-3D8FFB2CA6CB}">
      <dgm:prSet/>
      <dgm:spPr/>
      <dgm:t>
        <a:bodyPr/>
        <a:lstStyle/>
        <a:p>
          <a:endParaRPr lang="en-US"/>
        </a:p>
      </dgm:t>
    </dgm:pt>
    <dgm:pt modelId="{A4EBA9A0-9E91-4E5E-B759-D001979D029D}">
      <dgm:prSet/>
      <dgm:spPr/>
      <dgm:t>
        <a:bodyPr/>
        <a:lstStyle/>
        <a:p>
          <a:r>
            <a:rPr lang="en-US" b="1" i="0" dirty="0"/>
            <a:t>LOGISTICS &amp; RECOGNITION</a:t>
          </a:r>
          <a:br>
            <a:rPr lang="en-US" b="1" i="0" dirty="0"/>
          </a:br>
          <a:r>
            <a:rPr lang="en-US" b="1" i="0" dirty="0"/>
            <a:t>(BUSINESS SIDE)</a:t>
          </a:r>
          <a:endParaRPr lang="en-US" b="1" dirty="0"/>
        </a:p>
      </dgm:t>
    </dgm:pt>
    <dgm:pt modelId="{91232470-8C03-4785-B77E-0CF9B4A0BD4C}" type="parTrans" cxnId="{831658BE-6197-4B41-884A-1789D7CD0DD7}">
      <dgm:prSet/>
      <dgm:spPr/>
      <dgm:t>
        <a:bodyPr/>
        <a:lstStyle/>
        <a:p>
          <a:endParaRPr lang="en-US"/>
        </a:p>
      </dgm:t>
    </dgm:pt>
    <dgm:pt modelId="{DEF30EE2-9EDA-4A42-8471-97DCD1BF68E0}" type="sibTrans" cxnId="{831658BE-6197-4B41-884A-1789D7CD0DD7}">
      <dgm:prSet/>
      <dgm:spPr/>
      <dgm:t>
        <a:bodyPr/>
        <a:lstStyle/>
        <a:p>
          <a:endParaRPr lang="en-US"/>
        </a:p>
      </dgm:t>
    </dgm:pt>
    <dgm:pt modelId="{D7810938-F086-479C-82EF-8F69BECC9680}">
      <dgm:prSet/>
      <dgm:spPr/>
      <dgm:t>
        <a:bodyPr/>
        <a:lstStyle/>
        <a:p>
          <a:r>
            <a:rPr lang="en-US" b="1" i="0" dirty="0"/>
            <a:t>INTELLIGENCE (The Analytics Loop)</a:t>
          </a:r>
          <a:endParaRPr lang="en-US" b="1" dirty="0"/>
        </a:p>
      </dgm:t>
    </dgm:pt>
    <dgm:pt modelId="{7632C491-16B1-41BF-BEAA-F769F08578C5}" type="parTrans" cxnId="{7FCAE8FF-3271-4E99-BCAF-88EBF0E7F82C}">
      <dgm:prSet/>
      <dgm:spPr/>
      <dgm:t>
        <a:bodyPr/>
        <a:lstStyle/>
        <a:p>
          <a:endParaRPr lang="en-US"/>
        </a:p>
      </dgm:t>
    </dgm:pt>
    <dgm:pt modelId="{16482C1F-FBF5-496E-9C66-3ED5B4E2A11B}" type="sibTrans" cxnId="{7FCAE8FF-3271-4E99-BCAF-88EBF0E7F82C}">
      <dgm:prSet/>
      <dgm:spPr/>
      <dgm:t>
        <a:bodyPr/>
        <a:lstStyle/>
        <a:p>
          <a:endParaRPr lang="en-US"/>
        </a:p>
      </dgm:t>
    </dgm:pt>
    <dgm:pt modelId="{5F47C02E-8F3E-4E47-81B3-F0A741D55C62}" type="pres">
      <dgm:prSet presAssocID="{5A91B420-EE19-4769-9835-140D2376E792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766012D-297A-4B05-9650-3B25F7E4EC5A}" type="pres">
      <dgm:prSet presAssocID="{D7810938-F086-479C-82EF-8F69BECC9680}" presName="Accent4" presStyleCnt="0"/>
      <dgm:spPr/>
    </dgm:pt>
    <dgm:pt modelId="{9AB8C2D2-FDE7-435C-A9E4-A27A1E13E1E4}" type="pres">
      <dgm:prSet presAssocID="{D7810938-F086-479C-82EF-8F69BECC9680}" presName="Accent" presStyleLbl="node1" presStyleIdx="0" presStyleCnt="4"/>
      <dgm:spPr/>
    </dgm:pt>
    <dgm:pt modelId="{056F968E-174D-42F6-99AF-3F9EF7E13375}" type="pres">
      <dgm:prSet presAssocID="{D7810938-F086-479C-82EF-8F69BECC9680}" presName="ParentBackground4" presStyleCnt="0"/>
      <dgm:spPr/>
    </dgm:pt>
    <dgm:pt modelId="{47EBACBE-170B-4846-9BA7-8BC02393855F}" type="pres">
      <dgm:prSet presAssocID="{D7810938-F086-479C-82EF-8F69BECC9680}" presName="ParentBackground" presStyleLbl="fgAcc1" presStyleIdx="0" presStyleCnt="4"/>
      <dgm:spPr/>
    </dgm:pt>
    <dgm:pt modelId="{395268BD-E354-4F00-96CE-EF0C75F784B5}" type="pres">
      <dgm:prSet presAssocID="{D7810938-F086-479C-82EF-8F69BECC9680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DC69EBE-0CBA-4207-A5A9-BE32E9A0A5CA}" type="pres">
      <dgm:prSet presAssocID="{A4EBA9A0-9E91-4E5E-B759-D001979D029D}" presName="Accent3" presStyleCnt="0"/>
      <dgm:spPr/>
    </dgm:pt>
    <dgm:pt modelId="{45CF1C24-369B-4163-9087-289FC1857A11}" type="pres">
      <dgm:prSet presAssocID="{A4EBA9A0-9E91-4E5E-B759-D001979D029D}" presName="Accent" presStyleLbl="node1" presStyleIdx="1" presStyleCnt="4"/>
      <dgm:spPr/>
    </dgm:pt>
    <dgm:pt modelId="{164E8228-82B4-43A8-B9EE-507B70042B5E}" type="pres">
      <dgm:prSet presAssocID="{A4EBA9A0-9E91-4E5E-B759-D001979D029D}" presName="ParentBackground3" presStyleCnt="0"/>
      <dgm:spPr/>
    </dgm:pt>
    <dgm:pt modelId="{A69868B2-C7F7-46CE-89CE-917A60240A56}" type="pres">
      <dgm:prSet presAssocID="{A4EBA9A0-9E91-4E5E-B759-D001979D029D}" presName="ParentBackground" presStyleLbl="fgAcc1" presStyleIdx="1" presStyleCnt="4"/>
      <dgm:spPr/>
    </dgm:pt>
    <dgm:pt modelId="{E6E979B4-AC60-44A1-9C8D-79A292EA2BAC}" type="pres">
      <dgm:prSet presAssocID="{A4EBA9A0-9E91-4E5E-B759-D001979D029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D22DB7C-C7BF-4A5F-893E-4381CC851C5C}" type="pres">
      <dgm:prSet presAssocID="{71227CC9-70C7-4BB2-BD9C-FF1461D5373B}" presName="Accent2" presStyleCnt="0"/>
      <dgm:spPr/>
    </dgm:pt>
    <dgm:pt modelId="{CD3DF583-3860-49C9-B2FE-39D868CB9C00}" type="pres">
      <dgm:prSet presAssocID="{71227CC9-70C7-4BB2-BD9C-FF1461D5373B}" presName="Accent" presStyleLbl="node1" presStyleIdx="2" presStyleCnt="4"/>
      <dgm:spPr/>
    </dgm:pt>
    <dgm:pt modelId="{5A63747B-2BE9-44C1-9BD2-2043FB382B03}" type="pres">
      <dgm:prSet presAssocID="{71227CC9-70C7-4BB2-BD9C-FF1461D5373B}" presName="ParentBackground2" presStyleCnt="0"/>
      <dgm:spPr/>
    </dgm:pt>
    <dgm:pt modelId="{DB9954B5-5167-4016-AD78-2DB968C3C29A}" type="pres">
      <dgm:prSet presAssocID="{71227CC9-70C7-4BB2-BD9C-FF1461D5373B}" presName="ParentBackground" presStyleLbl="fgAcc1" presStyleIdx="2" presStyleCnt="4"/>
      <dgm:spPr/>
    </dgm:pt>
    <dgm:pt modelId="{B9C88D3E-6F70-49D3-90B5-E17A62E1CE17}" type="pres">
      <dgm:prSet presAssocID="{71227CC9-70C7-4BB2-BD9C-FF1461D5373B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BB1C8931-E0C3-4C6C-BD3B-487EB3DBB98B}" type="pres">
      <dgm:prSet presAssocID="{A97BF1EF-7537-412A-B0F0-3CCBAFAED489}" presName="Accent1" presStyleCnt="0"/>
      <dgm:spPr/>
    </dgm:pt>
    <dgm:pt modelId="{1164E0B0-3DAE-46CB-9103-D7EF7C05DA81}" type="pres">
      <dgm:prSet presAssocID="{A97BF1EF-7537-412A-B0F0-3CCBAFAED489}" presName="Accent" presStyleLbl="node1" presStyleIdx="3" presStyleCnt="4"/>
      <dgm:spPr/>
    </dgm:pt>
    <dgm:pt modelId="{01EAEA77-4244-47AE-A2DD-FB6D3E52398A}" type="pres">
      <dgm:prSet presAssocID="{A97BF1EF-7537-412A-B0F0-3CCBAFAED489}" presName="ParentBackground1" presStyleCnt="0"/>
      <dgm:spPr/>
    </dgm:pt>
    <dgm:pt modelId="{2AB26FCF-9A51-481B-BFDB-3C17EF86EAE7}" type="pres">
      <dgm:prSet presAssocID="{A97BF1EF-7537-412A-B0F0-3CCBAFAED489}" presName="ParentBackground" presStyleLbl="fgAcc1" presStyleIdx="3" presStyleCnt="4"/>
      <dgm:spPr/>
    </dgm:pt>
    <dgm:pt modelId="{2F690C0E-3489-46F2-B84F-7D0128E04528}" type="pres">
      <dgm:prSet presAssocID="{A97BF1EF-7537-412A-B0F0-3CCBAFAED489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AD202B03-D02B-481B-9249-529030087674}" type="presOf" srcId="{A4EBA9A0-9E91-4E5E-B759-D001979D029D}" destId="{E6E979B4-AC60-44A1-9C8D-79A292EA2BAC}" srcOrd="1" destOrd="0" presId="urn:microsoft.com/office/officeart/2011/layout/CircleProcess"/>
    <dgm:cxn modelId="{7B9E441D-DCB5-4893-ACB1-43D4D4754753}" type="presOf" srcId="{71227CC9-70C7-4BB2-BD9C-FF1461D5373B}" destId="{DB9954B5-5167-4016-AD78-2DB968C3C29A}" srcOrd="0" destOrd="0" presId="urn:microsoft.com/office/officeart/2011/layout/CircleProcess"/>
    <dgm:cxn modelId="{AC9F8823-A8E4-4049-9E9D-B1647EAF1849}" type="presOf" srcId="{A4EBA9A0-9E91-4E5E-B759-D001979D029D}" destId="{A69868B2-C7F7-46CE-89CE-917A60240A56}" srcOrd="0" destOrd="0" presId="urn:microsoft.com/office/officeart/2011/layout/CircleProcess"/>
    <dgm:cxn modelId="{AB5C165B-CBDB-4922-92F2-3D8FFB2CA6CB}" srcId="{5A91B420-EE19-4769-9835-140D2376E792}" destId="{71227CC9-70C7-4BB2-BD9C-FF1461D5373B}" srcOrd="1" destOrd="0" parTransId="{3DCAA2C6-BA1B-42F3-8D4B-E77D9A474FBC}" sibTransId="{DAEFC53A-A173-4ECA-8FD1-942D10DE997D}"/>
    <dgm:cxn modelId="{56E50448-BE4E-4C5F-869F-D4277BE9E85E}" srcId="{5A91B420-EE19-4769-9835-140D2376E792}" destId="{A97BF1EF-7537-412A-B0F0-3CCBAFAED489}" srcOrd="0" destOrd="0" parTransId="{DAD4ACF7-4572-4121-97B5-2CD9CCADF00B}" sibTransId="{FEFADAA7-9209-4ED4-8D35-D14917DC464B}"/>
    <dgm:cxn modelId="{20CCBD84-2B01-4F02-A842-4819213A01F3}" type="presOf" srcId="{5A91B420-EE19-4769-9835-140D2376E792}" destId="{5F47C02E-8F3E-4E47-81B3-F0A741D55C62}" srcOrd="0" destOrd="0" presId="urn:microsoft.com/office/officeart/2011/layout/CircleProcess"/>
    <dgm:cxn modelId="{C7E1C48B-4942-4042-9ED7-1A50C73EBBCD}" type="presOf" srcId="{D7810938-F086-479C-82EF-8F69BECC9680}" destId="{395268BD-E354-4F00-96CE-EF0C75F784B5}" srcOrd="1" destOrd="0" presId="urn:microsoft.com/office/officeart/2011/layout/CircleProcess"/>
    <dgm:cxn modelId="{78B2A395-1BEE-4331-8DA4-1E6B1D5C27D4}" type="presOf" srcId="{D7810938-F086-479C-82EF-8F69BECC9680}" destId="{47EBACBE-170B-4846-9BA7-8BC02393855F}" srcOrd="0" destOrd="0" presId="urn:microsoft.com/office/officeart/2011/layout/CircleProcess"/>
    <dgm:cxn modelId="{831658BE-6197-4B41-884A-1789D7CD0DD7}" srcId="{5A91B420-EE19-4769-9835-140D2376E792}" destId="{A4EBA9A0-9E91-4E5E-B759-D001979D029D}" srcOrd="2" destOrd="0" parTransId="{91232470-8C03-4785-B77E-0CF9B4A0BD4C}" sibTransId="{DEF30EE2-9EDA-4A42-8471-97DCD1BF68E0}"/>
    <dgm:cxn modelId="{484476D2-C2BC-476E-AFF6-6E69F1B2C687}" type="presOf" srcId="{A97BF1EF-7537-412A-B0F0-3CCBAFAED489}" destId="{2AB26FCF-9A51-481B-BFDB-3C17EF86EAE7}" srcOrd="0" destOrd="0" presId="urn:microsoft.com/office/officeart/2011/layout/CircleProcess"/>
    <dgm:cxn modelId="{65F782DF-F061-4F45-9DF4-6B89132FE417}" type="presOf" srcId="{71227CC9-70C7-4BB2-BD9C-FF1461D5373B}" destId="{B9C88D3E-6F70-49D3-90B5-E17A62E1CE17}" srcOrd="1" destOrd="0" presId="urn:microsoft.com/office/officeart/2011/layout/CircleProcess"/>
    <dgm:cxn modelId="{E9A840F0-BB1F-4CAB-8145-A9391A1607E3}" type="presOf" srcId="{A97BF1EF-7537-412A-B0F0-3CCBAFAED489}" destId="{2F690C0E-3489-46F2-B84F-7D0128E04528}" srcOrd="1" destOrd="0" presId="urn:microsoft.com/office/officeart/2011/layout/CircleProcess"/>
    <dgm:cxn modelId="{7FCAE8FF-3271-4E99-BCAF-88EBF0E7F82C}" srcId="{5A91B420-EE19-4769-9835-140D2376E792}" destId="{D7810938-F086-479C-82EF-8F69BECC9680}" srcOrd="3" destOrd="0" parTransId="{7632C491-16B1-41BF-BEAA-F769F08578C5}" sibTransId="{16482C1F-FBF5-496E-9C66-3ED5B4E2A11B}"/>
    <dgm:cxn modelId="{6F589A35-B613-470A-B215-3FFD0F8A82EA}" type="presParOf" srcId="{5F47C02E-8F3E-4E47-81B3-F0A741D55C62}" destId="{A766012D-297A-4B05-9650-3B25F7E4EC5A}" srcOrd="0" destOrd="0" presId="urn:microsoft.com/office/officeart/2011/layout/CircleProcess"/>
    <dgm:cxn modelId="{2D0CADDD-BF83-40BF-894F-ED8A62B6EC58}" type="presParOf" srcId="{A766012D-297A-4B05-9650-3B25F7E4EC5A}" destId="{9AB8C2D2-FDE7-435C-A9E4-A27A1E13E1E4}" srcOrd="0" destOrd="0" presId="urn:microsoft.com/office/officeart/2011/layout/CircleProcess"/>
    <dgm:cxn modelId="{52192B04-1264-45D1-B495-733956F4BB04}" type="presParOf" srcId="{5F47C02E-8F3E-4E47-81B3-F0A741D55C62}" destId="{056F968E-174D-42F6-99AF-3F9EF7E13375}" srcOrd="1" destOrd="0" presId="urn:microsoft.com/office/officeart/2011/layout/CircleProcess"/>
    <dgm:cxn modelId="{BA41FFF2-7A71-4CF4-B4E1-80E0CC120506}" type="presParOf" srcId="{056F968E-174D-42F6-99AF-3F9EF7E13375}" destId="{47EBACBE-170B-4846-9BA7-8BC02393855F}" srcOrd="0" destOrd="0" presId="urn:microsoft.com/office/officeart/2011/layout/CircleProcess"/>
    <dgm:cxn modelId="{8BB04640-20F6-4B17-BB8C-8BC2988A1D5E}" type="presParOf" srcId="{5F47C02E-8F3E-4E47-81B3-F0A741D55C62}" destId="{395268BD-E354-4F00-96CE-EF0C75F784B5}" srcOrd="2" destOrd="0" presId="urn:microsoft.com/office/officeart/2011/layout/CircleProcess"/>
    <dgm:cxn modelId="{D8DA7FE1-BFED-4527-8D2F-E2A2F645B12E}" type="presParOf" srcId="{5F47C02E-8F3E-4E47-81B3-F0A741D55C62}" destId="{1DC69EBE-0CBA-4207-A5A9-BE32E9A0A5CA}" srcOrd="3" destOrd="0" presId="urn:microsoft.com/office/officeart/2011/layout/CircleProcess"/>
    <dgm:cxn modelId="{6A279DDF-EFC3-46CD-8F9A-EA9EBA238CD2}" type="presParOf" srcId="{1DC69EBE-0CBA-4207-A5A9-BE32E9A0A5CA}" destId="{45CF1C24-369B-4163-9087-289FC1857A11}" srcOrd="0" destOrd="0" presId="urn:microsoft.com/office/officeart/2011/layout/CircleProcess"/>
    <dgm:cxn modelId="{6C251A6C-FBDE-44F4-8F13-8D33546924E1}" type="presParOf" srcId="{5F47C02E-8F3E-4E47-81B3-F0A741D55C62}" destId="{164E8228-82B4-43A8-B9EE-507B70042B5E}" srcOrd="4" destOrd="0" presId="urn:microsoft.com/office/officeart/2011/layout/CircleProcess"/>
    <dgm:cxn modelId="{473BC18E-DA18-43A5-B9C1-3F46587341AA}" type="presParOf" srcId="{164E8228-82B4-43A8-B9EE-507B70042B5E}" destId="{A69868B2-C7F7-46CE-89CE-917A60240A56}" srcOrd="0" destOrd="0" presId="urn:microsoft.com/office/officeart/2011/layout/CircleProcess"/>
    <dgm:cxn modelId="{34D55A06-CDF1-4183-8C96-CB357437AA3A}" type="presParOf" srcId="{5F47C02E-8F3E-4E47-81B3-F0A741D55C62}" destId="{E6E979B4-AC60-44A1-9C8D-79A292EA2BAC}" srcOrd="5" destOrd="0" presId="urn:microsoft.com/office/officeart/2011/layout/CircleProcess"/>
    <dgm:cxn modelId="{45C1196E-6B6E-41A1-9AC3-00484D866F67}" type="presParOf" srcId="{5F47C02E-8F3E-4E47-81B3-F0A741D55C62}" destId="{CD22DB7C-C7BF-4A5F-893E-4381CC851C5C}" srcOrd="6" destOrd="0" presId="urn:microsoft.com/office/officeart/2011/layout/CircleProcess"/>
    <dgm:cxn modelId="{21C21256-10B7-4C49-86FA-AE167970D6C7}" type="presParOf" srcId="{CD22DB7C-C7BF-4A5F-893E-4381CC851C5C}" destId="{CD3DF583-3860-49C9-B2FE-39D868CB9C00}" srcOrd="0" destOrd="0" presId="urn:microsoft.com/office/officeart/2011/layout/CircleProcess"/>
    <dgm:cxn modelId="{716C40F6-5675-4C0D-8384-B55EC0EEC03C}" type="presParOf" srcId="{5F47C02E-8F3E-4E47-81B3-F0A741D55C62}" destId="{5A63747B-2BE9-44C1-9BD2-2043FB382B03}" srcOrd="7" destOrd="0" presId="urn:microsoft.com/office/officeart/2011/layout/CircleProcess"/>
    <dgm:cxn modelId="{3DA7D368-66AC-4489-8491-BB4F13DC5B2F}" type="presParOf" srcId="{5A63747B-2BE9-44C1-9BD2-2043FB382B03}" destId="{DB9954B5-5167-4016-AD78-2DB968C3C29A}" srcOrd="0" destOrd="0" presId="urn:microsoft.com/office/officeart/2011/layout/CircleProcess"/>
    <dgm:cxn modelId="{5B675E55-F1CB-4C46-89EC-6AB036CB75A0}" type="presParOf" srcId="{5F47C02E-8F3E-4E47-81B3-F0A741D55C62}" destId="{B9C88D3E-6F70-49D3-90B5-E17A62E1CE17}" srcOrd="8" destOrd="0" presId="urn:microsoft.com/office/officeart/2011/layout/CircleProcess"/>
    <dgm:cxn modelId="{2B7E7C97-69AC-406A-96F3-3F2D560C1204}" type="presParOf" srcId="{5F47C02E-8F3E-4E47-81B3-F0A741D55C62}" destId="{BB1C8931-E0C3-4C6C-BD3B-487EB3DBB98B}" srcOrd="9" destOrd="0" presId="urn:microsoft.com/office/officeart/2011/layout/CircleProcess"/>
    <dgm:cxn modelId="{F367429A-3AB6-4604-8D15-63A632826A2A}" type="presParOf" srcId="{BB1C8931-E0C3-4C6C-BD3B-487EB3DBB98B}" destId="{1164E0B0-3DAE-46CB-9103-D7EF7C05DA81}" srcOrd="0" destOrd="0" presId="urn:microsoft.com/office/officeart/2011/layout/CircleProcess"/>
    <dgm:cxn modelId="{39E9BCE3-1D3E-4641-A5BE-8F41B503212D}" type="presParOf" srcId="{5F47C02E-8F3E-4E47-81B3-F0A741D55C62}" destId="{01EAEA77-4244-47AE-A2DD-FB6D3E52398A}" srcOrd="10" destOrd="0" presId="urn:microsoft.com/office/officeart/2011/layout/CircleProcess"/>
    <dgm:cxn modelId="{E765072C-88DC-4DAC-9932-BA75841212DB}" type="presParOf" srcId="{01EAEA77-4244-47AE-A2DD-FB6D3E52398A}" destId="{2AB26FCF-9A51-481B-BFDB-3C17EF86EAE7}" srcOrd="0" destOrd="0" presId="urn:microsoft.com/office/officeart/2011/layout/CircleProcess"/>
    <dgm:cxn modelId="{DA60026E-0963-49C7-A1C2-9D6B3B94CDB9}" type="presParOf" srcId="{5F47C02E-8F3E-4E47-81B3-F0A741D55C62}" destId="{2F690C0E-3489-46F2-B84F-7D0128E04528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8C2D2-FDE7-435C-A9E4-A27A1E13E1E4}">
      <dsp:nvSpPr>
        <dsp:cNvPr id="0" name=""/>
        <dsp:cNvSpPr/>
      </dsp:nvSpPr>
      <dsp:spPr>
        <a:xfrm>
          <a:off x="6688678" y="744867"/>
          <a:ext cx="1973400" cy="197350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BACBE-170B-4846-9BA7-8BC02393855F}">
      <dsp:nvSpPr>
        <dsp:cNvPr id="0" name=""/>
        <dsp:cNvSpPr/>
      </dsp:nvSpPr>
      <dsp:spPr>
        <a:xfrm>
          <a:off x="6754684" y="810662"/>
          <a:ext cx="1842235" cy="184191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INTELLIGENCE (The Analytics Loop)</a:t>
          </a:r>
          <a:endParaRPr lang="en-US" sz="1300" b="1" kern="1200" dirty="0"/>
        </a:p>
      </dsp:txBody>
      <dsp:txXfrm>
        <a:off x="7017860" y="1073842"/>
        <a:ext cx="1315882" cy="1315552"/>
      </dsp:txXfrm>
    </dsp:sp>
    <dsp:sp modelId="{45CF1C24-369B-4163-9087-289FC1857A11}">
      <dsp:nvSpPr>
        <dsp:cNvPr id="0" name=""/>
        <dsp:cNvSpPr/>
      </dsp:nvSpPr>
      <dsp:spPr>
        <a:xfrm rot="2700000">
          <a:off x="4640793" y="744729"/>
          <a:ext cx="1973432" cy="1973432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9868B2-C7F7-46CE-89CE-917A60240A56}">
      <dsp:nvSpPr>
        <dsp:cNvPr id="0" name=""/>
        <dsp:cNvSpPr/>
      </dsp:nvSpPr>
      <dsp:spPr>
        <a:xfrm>
          <a:off x="4715277" y="810662"/>
          <a:ext cx="1842235" cy="184191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LOGISTICS &amp; RECOGNITION</a:t>
          </a:r>
          <a:br>
            <a:rPr lang="en-US" sz="1300" b="1" i="0" kern="1200" dirty="0"/>
          </a:br>
          <a:r>
            <a:rPr lang="en-US" sz="1300" b="1" i="0" kern="1200" dirty="0"/>
            <a:t>(BUSINESS SIDE)</a:t>
          </a:r>
          <a:endParaRPr lang="en-US" sz="1300" b="1" kern="1200" dirty="0"/>
        </a:p>
      </dsp:txBody>
      <dsp:txXfrm>
        <a:off x="4978454" y="1073842"/>
        <a:ext cx="1315882" cy="1315552"/>
      </dsp:txXfrm>
    </dsp:sp>
    <dsp:sp modelId="{CD3DF583-3860-49C9-B2FE-39D868CB9C00}">
      <dsp:nvSpPr>
        <dsp:cNvPr id="0" name=""/>
        <dsp:cNvSpPr/>
      </dsp:nvSpPr>
      <dsp:spPr>
        <a:xfrm rot="2700000">
          <a:off x="2609849" y="744729"/>
          <a:ext cx="1973432" cy="1973432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9954B5-5167-4016-AD78-2DB968C3C29A}">
      <dsp:nvSpPr>
        <dsp:cNvPr id="0" name=""/>
        <dsp:cNvSpPr/>
      </dsp:nvSpPr>
      <dsp:spPr>
        <a:xfrm>
          <a:off x="2675871" y="810662"/>
          <a:ext cx="1842235" cy="184191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THE ENGAGEMENT LIFECYCLE</a:t>
          </a:r>
          <a:br>
            <a:rPr lang="en-US" sz="1300" kern="1200" dirty="0"/>
          </a:br>
          <a:endParaRPr lang="en-US" sz="1300" kern="1200" dirty="0"/>
        </a:p>
      </dsp:txBody>
      <dsp:txXfrm>
        <a:off x="2939047" y="1073842"/>
        <a:ext cx="1315882" cy="1315552"/>
      </dsp:txXfrm>
    </dsp:sp>
    <dsp:sp modelId="{1164E0B0-3DAE-46CB-9103-D7EF7C05DA81}">
      <dsp:nvSpPr>
        <dsp:cNvPr id="0" name=""/>
        <dsp:cNvSpPr/>
      </dsp:nvSpPr>
      <dsp:spPr>
        <a:xfrm rot="2700000">
          <a:off x="570443" y="744729"/>
          <a:ext cx="1973432" cy="1973432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B26FCF-9A51-481B-BFDB-3C17EF86EAE7}">
      <dsp:nvSpPr>
        <dsp:cNvPr id="0" name=""/>
        <dsp:cNvSpPr/>
      </dsp:nvSpPr>
      <dsp:spPr>
        <a:xfrm>
          <a:off x="636465" y="810662"/>
          <a:ext cx="1842235" cy="184191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THE INGESTION &amp; ENRICHMENT LIFECYCLE</a:t>
          </a:r>
          <a:endParaRPr lang="en-US" sz="1300" kern="1200" dirty="0"/>
        </a:p>
      </dsp:txBody>
      <dsp:txXfrm>
        <a:off x="899641" y="1073842"/>
        <a:ext cx="1315882" cy="13155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347920" y="707760"/>
            <a:ext cx="4447800" cy="1225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endParaRPr lang="fr-FR" sz="1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521;p19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20000" y="1685520"/>
            <a:ext cx="3394440" cy="100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65" name="Google Shape;524;p19"/>
          <p:cNvSpPr/>
          <p:nvPr/>
        </p:nvSpPr>
        <p:spPr>
          <a:xfrm rot="10800000" flipH="1">
            <a:off x="-172440" y="2874960"/>
            <a:ext cx="2508840" cy="243360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66" name="Google Shape;525;p19"/>
          <p:cNvSpPr/>
          <p:nvPr/>
        </p:nvSpPr>
        <p:spPr>
          <a:xfrm rot="10800000" flipH="1">
            <a:off x="-36720" y="3941640"/>
            <a:ext cx="1542240" cy="1224720"/>
          </a:xfrm>
          <a:custGeom>
            <a:avLst/>
            <a:gdLst>
              <a:gd name="textAreaLeft" fmla="*/ 360 w 1542240"/>
              <a:gd name="textAreaRight" fmla="*/ 1542960 w 1542240"/>
              <a:gd name="textAreaTop" fmla="*/ 0 h 1224720"/>
              <a:gd name="textAreaBottom" fmla="*/ 1225080 h 122472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67" name="Google Shape;526;p19"/>
          <p:cNvSpPr/>
          <p:nvPr/>
        </p:nvSpPr>
        <p:spPr>
          <a:xfrm flipH="1">
            <a:off x="6832080" y="-195480"/>
            <a:ext cx="2508840" cy="243360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68" name="Google Shape;527;p19"/>
          <p:cNvSpPr/>
          <p:nvPr/>
        </p:nvSpPr>
        <p:spPr>
          <a:xfrm flipH="1">
            <a:off x="7664400" y="-53640"/>
            <a:ext cx="1542240" cy="1224720"/>
          </a:xfrm>
          <a:custGeom>
            <a:avLst/>
            <a:gdLst>
              <a:gd name="textAreaLeft" fmla="*/ 360 w 1542240"/>
              <a:gd name="textAreaRight" fmla="*/ 1542960 w 1542240"/>
              <a:gd name="textAreaTop" fmla="*/ 0 h 1224720"/>
              <a:gd name="textAreaBottom" fmla="*/ 1225080 h 122472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529;p20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4800600" y="1811880"/>
            <a:ext cx="3382920" cy="884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1" name="Google Shape;532;p20"/>
          <p:cNvSpPr/>
          <p:nvPr/>
        </p:nvSpPr>
        <p:spPr>
          <a:xfrm>
            <a:off x="-15840" y="0"/>
            <a:ext cx="3098160" cy="2460600"/>
          </a:xfrm>
          <a:custGeom>
            <a:avLst/>
            <a:gdLst>
              <a:gd name="textAreaLeft" fmla="*/ 0 w 3098160"/>
              <a:gd name="textAreaRight" fmla="*/ 3098520 w 3098160"/>
              <a:gd name="textAreaTop" fmla="*/ 0 h 2460600"/>
              <a:gd name="textAreaBottom" fmla="*/ 2460960 h 246060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72" name="Google Shape;533;p20"/>
          <p:cNvSpPr/>
          <p:nvPr/>
        </p:nvSpPr>
        <p:spPr>
          <a:xfrm>
            <a:off x="-15840" y="0"/>
            <a:ext cx="2250720" cy="590760"/>
          </a:xfrm>
          <a:custGeom>
            <a:avLst/>
            <a:gdLst>
              <a:gd name="textAreaLeft" fmla="*/ 0 w 2250720"/>
              <a:gd name="textAreaRight" fmla="*/ 2251080 w 2250720"/>
              <a:gd name="textAreaTop" fmla="*/ 0 h 590760"/>
              <a:gd name="textAreaBottom" fmla="*/ 591120 h 590760"/>
            </a:gdLst>
            <a:ahLst/>
            <a:cxnLst/>
            <a:rect l="textAreaLeft" t="textAreaTop" r="textAreaRight" b="textAreaBottom"/>
            <a:pathLst>
              <a:path w="1409" h="369">
                <a:moveTo>
                  <a:pt x="0" y="0"/>
                </a:moveTo>
                <a:cubicBezTo>
                  <a:pt x="0" y="369"/>
                  <a:pt x="0" y="369"/>
                  <a:pt x="0" y="369"/>
                </a:cubicBezTo>
                <a:cubicBezTo>
                  <a:pt x="849" y="369"/>
                  <a:pt x="849" y="369"/>
                  <a:pt x="849" y="369"/>
                </a:cubicBezTo>
                <a:cubicBezTo>
                  <a:pt x="874" y="369"/>
                  <a:pt x="899" y="359"/>
                  <a:pt x="917" y="341"/>
                </a:cubicBezTo>
                <a:cubicBezTo>
                  <a:pt x="1071" y="187"/>
                  <a:pt x="1071" y="187"/>
                  <a:pt x="1071" y="187"/>
                </a:cubicBezTo>
                <a:cubicBezTo>
                  <a:pt x="1089" y="169"/>
                  <a:pt x="1113" y="159"/>
                  <a:pt x="1139" y="159"/>
                </a:cubicBezTo>
                <a:cubicBezTo>
                  <a:pt x="1306" y="159"/>
                  <a:pt x="1306" y="159"/>
                  <a:pt x="1306" y="159"/>
                </a:cubicBezTo>
                <a:cubicBezTo>
                  <a:pt x="1355" y="159"/>
                  <a:pt x="1396" y="122"/>
                  <a:pt x="1401" y="74"/>
                </a:cubicBezTo>
                <a:cubicBezTo>
                  <a:pt x="1409" y="8"/>
                  <a:pt x="1409" y="8"/>
                  <a:pt x="1409" y="8"/>
                </a:cubicBezTo>
                <a:cubicBezTo>
                  <a:pt x="1409" y="5"/>
                  <a:pt x="1409" y="3"/>
                  <a:pt x="1409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273" name="Google Shape;534;p20"/>
          <p:cNvPicPr/>
          <p:nvPr/>
        </p:nvPicPr>
        <p:blipFill>
          <a:blip r:embed="rId3"/>
          <a:stretch/>
        </p:blipFill>
        <p:spPr>
          <a:xfrm>
            <a:off x="421920" y="4604040"/>
            <a:ext cx="2007000" cy="3182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74" name="Google Shape;535;p20"/>
          <p:cNvGrpSpPr/>
          <p:nvPr/>
        </p:nvGrpSpPr>
        <p:grpSpPr>
          <a:xfrm>
            <a:off x="-347400" y="673920"/>
            <a:ext cx="3153240" cy="940320"/>
            <a:chOff x="-347400" y="673920"/>
            <a:chExt cx="3153240" cy="940320"/>
          </a:xfrm>
        </p:grpSpPr>
        <p:sp>
          <p:nvSpPr>
            <p:cNvPr id="275" name="Google Shape;536;p20"/>
            <p:cNvSpPr/>
            <p:nvPr/>
          </p:nvSpPr>
          <p:spPr>
            <a:xfrm>
              <a:off x="-347400" y="673920"/>
              <a:ext cx="3153240" cy="937080"/>
            </a:xfrm>
            <a:custGeom>
              <a:avLst/>
              <a:gdLst>
                <a:gd name="textAreaLeft" fmla="*/ 0 w 3153240"/>
                <a:gd name="textAreaRight" fmla="*/ 3153600 w 3153240"/>
                <a:gd name="textAreaTop" fmla="*/ 0 h 937080"/>
                <a:gd name="textAreaBottom" fmla="*/ 937440 h 937080"/>
              </a:gdLst>
              <a:ahLst/>
              <a:cxnLst/>
              <a:rect l="textAreaLeft" t="textAreaTop" r="textAreaRight" b="textAreaBottom"/>
              <a:pathLst>
                <a:path w="1064" h="315">
                  <a:moveTo>
                    <a:pt x="1051" y="0"/>
                  </a:moveTo>
                  <a:cubicBezTo>
                    <a:pt x="1044" y="0"/>
                    <a:pt x="1038" y="5"/>
                    <a:pt x="1038" y="12"/>
                  </a:cubicBezTo>
                  <a:cubicBezTo>
                    <a:pt x="458" y="12"/>
                    <a:pt x="458" y="12"/>
                    <a:pt x="458" y="12"/>
                  </a:cubicBezTo>
                  <a:cubicBezTo>
                    <a:pt x="435" y="12"/>
                    <a:pt x="414" y="21"/>
                    <a:pt x="397" y="3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07" y="74"/>
                    <a:pt x="307" y="74"/>
                    <a:pt x="307" y="74"/>
                  </a:cubicBezTo>
                  <a:cubicBezTo>
                    <a:pt x="284" y="74"/>
                    <a:pt x="263" y="83"/>
                    <a:pt x="246" y="99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43" y="303"/>
                    <a:pt x="22" y="312"/>
                    <a:pt x="0" y="312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116" y="315"/>
                    <a:pt x="116" y="315"/>
                    <a:pt x="116" y="315"/>
                  </a:cubicBezTo>
                  <a:cubicBezTo>
                    <a:pt x="116" y="312"/>
                    <a:pt x="116" y="312"/>
                    <a:pt x="116" y="312"/>
                  </a:cubicBezTo>
                  <a:cubicBezTo>
                    <a:pt x="23" y="312"/>
                    <a:pt x="23" y="312"/>
                    <a:pt x="23" y="312"/>
                  </a:cubicBezTo>
                  <a:cubicBezTo>
                    <a:pt x="37" y="308"/>
                    <a:pt x="50" y="300"/>
                    <a:pt x="61" y="290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64" y="86"/>
                    <a:pt x="285" y="77"/>
                    <a:pt x="307" y="77"/>
                  </a:cubicBezTo>
                  <a:cubicBezTo>
                    <a:pt x="357" y="77"/>
                    <a:pt x="357" y="77"/>
                    <a:pt x="357" y="77"/>
                  </a:cubicBezTo>
                  <a:cubicBezTo>
                    <a:pt x="209" y="225"/>
                    <a:pt x="209" y="225"/>
                    <a:pt x="209" y="225"/>
                  </a:cubicBezTo>
                  <a:cubicBezTo>
                    <a:pt x="194" y="241"/>
                    <a:pt x="173" y="249"/>
                    <a:pt x="151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52"/>
                    <a:pt x="116" y="252"/>
                    <a:pt x="116" y="252"/>
                  </a:cubicBezTo>
                  <a:cubicBezTo>
                    <a:pt x="151" y="252"/>
                    <a:pt x="151" y="252"/>
                    <a:pt x="151" y="252"/>
                  </a:cubicBezTo>
                  <a:cubicBezTo>
                    <a:pt x="174" y="252"/>
                    <a:pt x="195" y="243"/>
                    <a:pt x="212" y="227"/>
                  </a:cubicBezTo>
                  <a:cubicBezTo>
                    <a:pt x="361" y="77"/>
                    <a:pt x="361" y="77"/>
                    <a:pt x="361" y="77"/>
                  </a:cubicBezTo>
                  <a:cubicBezTo>
                    <a:pt x="887" y="77"/>
                    <a:pt x="887" y="77"/>
                    <a:pt x="887" y="77"/>
                  </a:cubicBezTo>
                  <a:cubicBezTo>
                    <a:pt x="888" y="84"/>
                    <a:pt x="893" y="89"/>
                    <a:pt x="900" y="89"/>
                  </a:cubicBezTo>
                  <a:cubicBezTo>
                    <a:pt x="907" y="89"/>
                    <a:pt x="913" y="83"/>
                    <a:pt x="913" y="76"/>
                  </a:cubicBezTo>
                  <a:cubicBezTo>
                    <a:pt x="913" y="68"/>
                    <a:pt x="907" y="62"/>
                    <a:pt x="900" y="62"/>
                  </a:cubicBezTo>
                  <a:cubicBezTo>
                    <a:pt x="893" y="62"/>
                    <a:pt x="888" y="68"/>
                    <a:pt x="887" y="74"/>
                  </a:cubicBezTo>
                  <a:cubicBezTo>
                    <a:pt x="365" y="74"/>
                    <a:pt x="365" y="74"/>
                    <a:pt x="365" y="74"/>
                  </a:cubicBezTo>
                  <a:cubicBezTo>
                    <a:pt x="400" y="39"/>
                    <a:pt x="400" y="39"/>
                    <a:pt x="400" y="39"/>
                  </a:cubicBezTo>
                  <a:cubicBezTo>
                    <a:pt x="415" y="23"/>
                    <a:pt x="436" y="15"/>
                    <a:pt x="458" y="15"/>
                  </a:cubicBezTo>
                  <a:cubicBezTo>
                    <a:pt x="1038" y="15"/>
                    <a:pt x="1038" y="15"/>
                    <a:pt x="1038" y="15"/>
                  </a:cubicBezTo>
                  <a:cubicBezTo>
                    <a:pt x="1038" y="21"/>
                    <a:pt x="1044" y="27"/>
                    <a:pt x="1051" y="27"/>
                  </a:cubicBezTo>
                  <a:cubicBezTo>
                    <a:pt x="1058" y="27"/>
                    <a:pt x="1064" y="21"/>
                    <a:pt x="1064" y="13"/>
                  </a:cubicBezTo>
                  <a:cubicBezTo>
                    <a:pt x="1064" y="6"/>
                    <a:pt x="1058" y="0"/>
                    <a:pt x="1051" y="0"/>
                  </a:cubicBezTo>
                  <a:close/>
                  <a:moveTo>
                    <a:pt x="900" y="66"/>
                  </a:moveTo>
                  <a:cubicBezTo>
                    <a:pt x="905" y="66"/>
                    <a:pt x="909" y="71"/>
                    <a:pt x="909" y="76"/>
                  </a:cubicBezTo>
                  <a:cubicBezTo>
                    <a:pt x="909" y="81"/>
                    <a:pt x="905" y="85"/>
                    <a:pt x="900" y="85"/>
                  </a:cubicBezTo>
                  <a:cubicBezTo>
                    <a:pt x="895" y="85"/>
                    <a:pt x="892" y="82"/>
                    <a:pt x="891" y="77"/>
                  </a:cubicBezTo>
                  <a:cubicBezTo>
                    <a:pt x="900" y="77"/>
                    <a:pt x="900" y="77"/>
                    <a:pt x="900" y="77"/>
                  </a:cubicBezTo>
                  <a:cubicBezTo>
                    <a:pt x="900" y="74"/>
                    <a:pt x="900" y="74"/>
                    <a:pt x="900" y="74"/>
                  </a:cubicBezTo>
                  <a:cubicBezTo>
                    <a:pt x="891" y="74"/>
                    <a:pt x="891" y="74"/>
                    <a:pt x="891" y="74"/>
                  </a:cubicBezTo>
                  <a:cubicBezTo>
                    <a:pt x="892" y="70"/>
                    <a:pt x="895" y="66"/>
                    <a:pt x="900" y="66"/>
                  </a:cubicBezTo>
                  <a:close/>
                  <a:moveTo>
                    <a:pt x="1051" y="23"/>
                  </a:moveTo>
                  <a:cubicBezTo>
                    <a:pt x="1046" y="23"/>
                    <a:pt x="1042" y="19"/>
                    <a:pt x="1042" y="15"/>
                  </a:cubicBezTo>
                  <a:cubicBezTo>
                    <a:pt x="1051" y="15"/>
                    <a:pt x="1051" y="15"/>
                    <a:pt x="1051" y="15"/>
                  </a:cubicBezTo>
                  <a:cubicBezTo>
                    <a:pt x="1051" y="12"/>
                    <a:pt x="1051" y="12"/>
                    <a:pt x="1051" y="12"/>
                  </a:cubicBezTo>
                  <a:cubicBezTo>
                    <a:pt x="1042" y="12"/>
                    <a:pt x="1042" y="12"/>
                    <a:pt x="1042" y="12"/>
                  </a:cubicBezTo>
                  <a:cubicBezTo>
                    <a:pt x="1042" y="7"/>
                    <a:pt x="1046" y="4"/>
                    <a:pt x="1051" y="4"/>
                  </a:cubicBezTo>
                  <a:cubicBezTo>
                    <a:pt x="1056" y="4"/>
                    <a:pt x="1060" y="8"/>
                    <a:pt x="1060" y="13"/>
                  </a:cubicBezTo>
                  <a:cubicBezTo>
                    <a:pt x="1060" y="18"/>
                    <a:pt x="1056" y="23"/>
                    <a:pt x="1051" y="23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76" name="Google Shape;537;p20"/>
            <p:cNvSpPr/>
            <p:nvPr/>
          </p:nvSpPr>
          <p:spPr>
            <a:xfrm>
              <a:off x="-5040" y="1215360"/>
              <a:ext cx="1821600" cy="398880"/>
            </a:xfrm>
            <a:custGeom>
              <a:avLst/>
              <a:gdLst>
                <a:gd name="textAreaLeft" fmla="*/ 0 w 1821600"/>
                <a:gd name="textAreaRight" fmla="*/ 1821960 w 1821600"/>
                <a:gd name="textAreaTop" fmla="*/ 0 h 398880"/>
                <a:gd name="textAreaBottom" fmla="*/ 399240 h 398880"/>
              </a:gdLst>
              <a:ahLst/>
              <a:cxnLst/>
              <a:rect l="textAreaLeft" t="textAreaTop" r="textAreaRight" b="textAreaBottom"/>
              <a:pathLst>
                <a:path w="622" h="135">
                  <a:moveTo>
                    <a:pt x="175" y="100"/>
                  </a:moveTo>
                  <a:cubicBezTo>
                    <a:pt x="172" y="100"/>
                    <a:pt x="172" y="100"/>
                    <a:pt x="172" y="100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4" y="128"/>
                    <a:pt x="132" y="133"/>
                    <a:pt x="120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20" y="135"/>
                    <a:pt x="120" y="135"/>
                    <a:pt x="120" y="135"/>
                  </a:cubicBezTo>
                  <a:cubicBezTo>
                    <a:pt x="133" y="135"/>
                    <a:pt x="145" y="130"/>
                    <a:pt x="154" y="120"/>
                  </a:cubicBezTo>
                  <a:cubicBezTo>
                    <a:pt x="175" y="100"/>
                    <a:pt x="175" y="100"/>
                    <a:pt x="175" y="100"/>
                  </a:cubicBezTo>
                  <a:moveTo>
                    <a:pt x="321" y="0"/>
                  </a:moveTo>
                  <a:cubicBezTo>
                    <a:pt x="292" y="0"/>
                    <a:pt x="292" y="0"/>
                    <a:pt x="292" y="0"/>
                  </a:cubicBezTo>
                  <a:cubicBezTo>
                    <a:pt x="279" y="0"/>
                    <a:pt x="267" y="5"/>
                    <a:pt x="258" y="14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259" y="16"/>
                    <a:pt x="259" y="16"/>
                    <a:pt x="259" y="16"/>
                  </a:cubicBezTo>
                  <a:cubicBezTo>
                    <a:pt x="268" y="7"/>
                    <a:pt x="279" y="2"/>
                    <a:pt x="292" y="2"/>
                  </a:cubicBezTo>
                  <a:cubicBezTo>
                    <a:pt x="319" y="2"/>
                    <a:pt x="319" y="2"/>
                    <a:pt x="319" y="2"/>
                  </a:cubicBezTo>
                  <a:cubicBezTo>
                    <a:pt x="321" y="0"/>
                    <a:pt x="321" y="0"/>
                    <a:pt x="321" y="0"/>
                  </a:cubicBezTo>
                  <a:moveTo>
                    <a:pt x="622" y="0"/>
                  </a:moveTo>
                  <a:cubicBezTo>
                    <a:pt x="323" y="0"/>
                    <a:pt x="323" y="0"/>
                    <a:pt x="323" y="0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622" y="2"/>
                    <a:pt x="622" y="2"/>
                    <a:pt x="622" y="2"/>
                  </a:cubicBezTo>
                  <a:cubicBezTo>
                    <a:pt x="622" y="0"/>
                    <a:pt x="622" y="0"/>
                    <a:pt x="622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77" name="Google Shape;538;p20"/>
            <p:cNvSpPr/>
            <p:nvPr/>
          </p:nvSpPr>
          <p:spPr>
            <a:xfrm>
              <a:off x="-5040" y="1111680"/>
              <a:ext cx="2067480" cy="399600"/>
            </a:xfrm>
            <a:custGeom>
              <a:avLst/>
              <a:gdLst>
                <a:gd name="textAreaLeft" fmla="*/ 0 w 2067480"/>
                <a:gd name="textAreaRight" fmla="*/ 2067840 w 2067480"/>
                <a:gd name="textAreaTop" fmla="*/ 0 h 399600"/>
                <a:gd name="textAreaBottom" fmla="*/ 399960 h 399600"/>
              </a:gdLst>
              <a:ahLst/>
              <a:cxnLst/>
              <a:rect l="textAreaLeft" t="textAreaTop" r="textAreaRight" b="textAreaBottom"/>
              <a:pathLst>
                <a:path w="706" h="135">
                  <a:moveTo>
                    <a:pt x="174" y="133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4" y="133"/>
                    <a:pt x="174" y="133"/>
                    <a:pt x="174" y="133"/>
                  </a:cubicBezTo>
                  <a:moveTo>
                    <a:pt x="322" y="37"/>
                  </a:moveTo>
                  <a:cubicBezTo>
                    <a:pt x="319" y="37"/>
                    <a:pt x="319" y="37"/>
                    <a:pt x="319" y="37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28" y="128"/>
                    <a:pt x="216" y="133"/>
                    <a:pt x="204" y="133"/>
                  </a:cubicBezTo>
                  <a:cubicBezTo>
                    <a:pt x="176" y="133"/>
                    <a:pt x="176" y="133"/>
                    <a:pt x="176" y="133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17" y="135"/>
                    <a:pt x="229" y="130"/>
                    <a:pt x="238" y="121"/>
                  </a:cubicBezTo>
                  <a:cubicBezTo>
                    <a:pt x="322" y="37"/>
                    <a:pt x="322" y="37"/>
                    <a:pt x="322" y="37"/>
                  </a:cubicBezTo>
                  <a:moveTo>
                    <a:pt x="70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63" y="0"/>
                    <a:pt x="351" y="5"/>
                    <a:pt x="342" y="14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52" y="7"/>
                    <a:pt x="363" y="2"/>
                    <a:pt x="376" y="2"/>
                  </a:cubicBezTo>
                  <a:cubicBezTo>
                    <a:pt x="706" y="2"/>
                    <a:pt x="706" y="2"/>
                    <a:pt x="706" y="2"/>
                  </a:cubicBezTo>
                  <a:cubicBezTo>
                    <a:pt x="706" y="0"/>
                    <a:pt x="706" y="0"/>
                    <a:pt x="706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78" name="Google Shape;539;p20"/>
            <p:cNvSpPr/>
            <p:nvPr/>
          </p:nvSpPr>
          <p:spPr>
            <a:xfrm>
              <a:off x="1793160" y="1194480"/>
              <a:ext cx="46800" cy="46800"/>
            </a:xfrm>
            <a:custGeom>
              <a:avLst/>
              <a:gdLst>
                <a:gd name="textAreaLeft" fmla="*/ 0 w 46800"/>
                <a:gd name="textAreaRight" fmla="*/ 47160 w 46800"/>
                <a:gd name="textAreaTop" fmla="*/ 0 h 46800"/>
                <a:gd name="textAreaBottom" fmla="*/ 47160 h 46800"/>
              </a:gdLst>
              <a:ahLst/>
              <a:cxnLst/>
              <a:rect l="textAreaLeft" t="textAreaTop" r="textAreaRight" b="textAreaBottom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2"/>
                    <a:pt x="8" y="12"/>
                  </a:cubicBezTo>
                  <a:cubicBezTo>
                    <a:pt x="10" y="12"/>
                    <a:pt x="12" y="11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3400" bIns="234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79" name="Google Shape;540;p20"/>
            <p:cNvSpPr/>
            <p:nvPr/>
          </p:nvSpPr>
          <p:spPr>
            <a:xfrm>
              <a:off x="2039040" y="1090800"/>
              <a:ext cx="49680" cy="49680"/>
            </a:xfrm>
            <a:custGeom>
              <a:avLst/>
              <a:gdLst>
                <a:gd name="textAreaLeft" fmla="*/ 0 w 49680"/>
                <a:gd name="textAreaRight" fmla="*/ 50040 w 49680"/>
                <a:gd name="textAreaTop" fmla="*/ 0 h 49680"/>
                <a:gd name="textAreaBottom" fmla="*/ 50040 h 49680"/>
              </a:gdLst>
              <a:ahLst/>
              <a:cxnLst/>
              <a:rect l="textAreaLeft" t="textAreaTop" r="textAreaRight" b="textAreaBottom"/>
              <a:pathLst>
                <a:path w="1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8" y="17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4840" bIns="2484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80;p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2038320" y="2396880"/>
            <a:ext cx="5067360" cy="139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82" name="PlaceHolder 2"/>
          <p:cNvSpPr>
            <a:spLocks noGrp="1"/>
          </p:cNvSpPr>
          <p:nvPr>
            <p:ph type="title"/>
          </p:nvPr>
        </p:nvSpPr>
        <p:spPr>
          <a:xfrm>
            <a:off x="3916080" y="1068120"/>
            <a:ext cx="1311840" cy="122580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2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62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pSp>
        <p:nvGrpSpPr>
          <p:cNvPr id="283" name="Google Shape;84;p3"/>
          <p:cNvGrpSpPr/>
          <p:nvPr/>
        </p:nvGrpSpPr>
        <p:grpSpPr>
          <a:xfrm>
            <a:off x="421920" y="272880"/>
            <a:ext cx="8357760" cy="4649400"/>
            <a:chOff x="421920" y="272880"/>
            <a:chExt cx="8357760" cy="4649400"/>
          </a:xfrm>
        </p:grpSpPr>
        <p:pic>
          <p:nvPicPr>
            <p:cNvPr id="284" name="Google Shape;85;p3"/>
            <p:cNvPicPr/>
            <p:nvPr/>
          </p:nvPicPr>
          <p:blipFill>
            <a:blip r:embed="rId3"/>
            <a:stretch/>
          </p:blipFill>
          <p:spPr>
            <a:xfrm>
              <a:off x="6772680" y="27288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285" name="Google Shape;86;p3"/>
            <p:cNvPicPr/>
            <p:nvPr/>
          </p:nvPicPr>
          <p:blipFill>
            <a:blip r:embed="rId3"/>
            <a:stretch/>
          </p:blipFill>
          <p:spPr>
            <a:xfrm>
              <a:off x="421920" y="460404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286" name="Google Shape;87;p3"/>
          <p:cNvGrpSpPr/>
          <p:nvPr/>
        </p:nvGrpSpPr>
        <p:grpSpPr>
          <a:xfrm>
            <a:off x="344520" y="438480"/>
            <a:ext cx="8345880" cy="4379400"/>
            <a:chOff x="344520" y="438480"/>
            <a:chExt cx="8345880" cy="4379400"/>
          </a:xfrm>
        </p:grpSpPr>
        <p:sp>
          <p:nvSpPr>
            <p:cNvPr id="287" name="Google Shape;88;p3"/>
            <p:cNvSpPr/>
            <p:nvPr/>
          </p:nvSpPr>
          <p:spPr>
            <a:xfrm>
              <a:off x="8613000" y="16146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88" name="Google Shape;89;p3"/>
            <p:cNvSpPr/>
            <p:nvPr/>
          </p:nvSpPr>
          <p:spPr>
            <a:xfrm>
              <a:off x="4758480" y="47404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89" name="Google Shape;90;p3"/>
            <p:cNvSpPr/>
            <p:nvPr/>
          </p:nvSpPr>
          <p:spPr>
            <a:xfrm>
              <a:off x="49298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0" name="Google Shape;91;p3"/>
            <p:cNvSpPr/>
            <p:nvPr/>
          </p:nvSpPr>
          <p:spPr>
            <a:xfrm>
              <a:off x="344520" y="31809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291" name="Google Shape;92;p3"/>
          <p:cNvGrpSpPr/>
          <p:nvPr/>
        </p:nvGrpSpPr>
        <p:grpSpPr>
          <a:xfrm>
            <a:off x="-347400" y="0"/>
            <a:ext cx="3429720" cy="2460600"/>
            <a:chOff x="-347400" y="0"/>
            <a:chExt cx="3429720" cy="2460600"/>
          </a:xfrm>
        </p:grpSpPr>
        <p:sp>
          <p:nvSpPr>
            <p:cNvPr id="292" name="Google Shape;93;p3"/>
            <p:cNvSpPr/>
            <p:nvPr/>
          </p:nvSpPr>
          <p:spPr>
            <a:xfrm>
              <a:off x="-15840" y="0"/>
              <a:ext cx="3098160" cy="2460600"/>
            </a:xfrm>
            <a:custGeom>
              <a:avLst/>
              <a:gdLst>
                <a:gd name="textAreaLeft" fmla="*/ 0 w 3098160"/>
                <a:gd name="textAreaRight" fmla="*/ 3098520 w 3098160"/>
                <a:gd name="textAreaTop" fmla="*/ 0 h 2460600"/>
                <a:gd name="textAreaBottom" fmla="*/ 2460960 h 24606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3" name="Google Shape;94;p3"/>
            <p:cNvSpPr/>
            <p:nvPr/>
          </p:nvSpPr>
          <p:spPr>
            <a:xfrm>
              <a:off x="-15840" y="0"/>
              <a:ext cx="2250720" cy="590760"/>
            </a:xfrm>
            <a:custGeom>
              <a:avLst/>
              <a:gdLst>
                <a:gd name="textAreaLeft" fmla="*/ 0 w 2250720"/>
                <a:gd name="textAreaRight" fmla="*/ 225108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94" name="Google Shape;95;p3"/>
            <p:cNvGrpSpPr/>
            <p:nvPr/>
          </p:nvGrpSpPr>
          <p:grpSpPr>
            <a:xfrm>
              <a:off x="-347400" y="673920"/>
              <a:ext cx="3153240" cy="940320"/>
              <a:chOff x="-347400" y="673920"/>
              <a:chExt cx="3153240" cy="940320"/>
            </a:xfrm>
          </p:grpSpPr>
          <p:sp>
            <p:nvSpPr>
              <p:cNvPr id="295" name="Google Shape;96;p3"/>
              <p:cNvSpPr/>
              <p:nvPr/>
            </p:nvSpPr>
            <p:spPr>
              <a:xfrm>
                <a:off x="-347400" y="67392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96" name="Google Shape;97;p3"/>
              <p:cNvSpPr/>
              <p:nvPr/>
            </p:nvSpPr>
            <p:spPr>
              <a:xfrm>
                <a:off x="-5040" y="121536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97" name="Google Shape;98;p3"/>
              <p:cNvSpPr/>
              <p:nvPr/>
            </p:nvSpPr>
            <p:spPr>
              <a:xfrm>
                <a:off x="-5040" y="111168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98" name="Google Shape;99;p3"/>
              <p:cNvSpPr/>
              <p:nvPr/>
            </p:nvSpPr>
            <p:spPr>
              <a:xfrm>
                <a:off x="1793160" y="119448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99" name="Google Shape;100;p3"/>
              <p:cNvSpPr/>
              <p:nvPr/>
            </p:nvSpPr>
            <p:spPr>
              <a:xfrm>
                <a:off x="2039040" y="109080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300" name="Google Shape;101;p3"/>
          <p:cNvGrpSpPr/>
          <p:nvPr/>
        </p:nvGrpSpPr>
        <p:grpSpPr>
          <a:xfrm>
            <a:off x="6072120" y="2683080"/>
            <a:ext cx="3429360" cy="2460600"/>
            <a:chOff x="6072120" y="2683080"/>
            <a:chExt cx="3429360" cy="2460600"/>
          </a:xfrm>
        </p:grpSpPr>
        <p:sp>
          <p:nvSpPr>
            <p:cNvPr id="301" name="Google Shape;102;p3"/>
            <p:cNvSpPr/>
            <p:nvPr/>
          </p:nvSpPr>
          <p:spPr>
            <a:xfrm rot="10800000">
              <a:off x="6072120" y="2682720"/>
              <a:ext cx="3098160" cy="2460600"/>
            </a:xfrm>
            <a:custGeom>
              <a:avLst/>
              <a:gdLst>
                <a:gd name="textAreaLeft" fmla="*/ 0 w 3098160"/>
                <a:gd name="textAreaRight" fmla="*/ 3098520 w 3098160"/>
                <a:gd name="textAreaTop" fmla="*/ 0 h 2460600"/>
                <a:gd name="textAreaBottom" fmla="*/ 2460960 h 24606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02" name="Google Shape;103;p3"/>
            <p:cNvSpPr/>
            <p:nvPr/>
          </p:nvSpPr>
          <p:spPr>
            <a:xfrm rot="10800000">
              <a:off x="6887880" y="4552920"/>
              <a:ext cx="2250720" cy="590760"/>
            </a:xfrm>
            <a:custGeom>
              <a:avLst/>
              <a:gdLst>
                <a:gd name="textAreaLeft" fmla="*/ 0 w 2250720"/>
                <a:gd name="textAreaRight" fmla="*/ 225108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303" name="Google Shape;104;p3"/>
            <p:cNvGrpSpPr/>
            <p:nvPr/>
          </p:nvGrpSpPr>
          <p:grpSpPr>
            <a:xfrm>
              <a:off x="6348240" y="3529080"/>
              <a:ext cx="3153240" cy="940320"/>
              <a:chOff x="6348240" y="3529080"/>
              <a:chExt cx="3153240" cy="940320"/>
            </a:xfrm>
          </p:grpSpPr>
          <p:sp>
            <p:nvSpPr>
              <p:cNvPr id="304" name="Google Shape;105;p3"/>
              <p:cNvSpPr/>
              <p:nvPr/>
            </p:nvSpPr>
            <p:spPr>
              <a:xfrm rot="10800000">
                <a:off x="6348240" y="353232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5" name="Google Shape;106;p3"/>
              <p:cNvSpPr/>
              <p:nvPr/>
            </p:nvSpPr>
            <p:spPr>
              <a:xfrm rot="10800000">
                <a:off x="7337880" y="352908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6" name="Google Shape;107;p3"/>
              <p:cNvSpPr/>
              <p:nvPr/>
            </p:nvSpPr>
            <p:spPr>
              <a:xfrm rot="10800000">
                <a:off x="7092000" y="363240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7" name="Google Shape;108;p3"/>
              <p:cNvSpPr/>
              <p:nvPr/>
            </p:nvSpPr>
            <p:spPr>
              <a:xfrm rot="10800000">
                <a:off x="7314480" y="390204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8" name="Google Shape;109;p3"/>
              <p:cNvSpPr/>
              <p:nvPr/>
            </p:nvSpPr>
            <p:spPr>
              <a:xfrm rot="10800000">
                <a:off x="7065360" y="400284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542;p21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20000" y="1743480"/>
            <a:ext cx="3478680" cy="93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311" name="Google Shape;545;p21"/>
          <p:cNvGrpSpPr/>
          <p:nvPr/>
        </p:nvGrpSpPr>
        <p:grpSpPr>
          <a:xfrm>
            <a:off x="474840" y="500760"/>
            <a:ext cx="8141760" cy="4308480"/>
            <a:chOff x="474840" y="500760"/>
            <a:chExt cx="8141760" cy="4308480"/>
          </a:xfrm>
        </p:grpSpPr>
        <p:sp>
          <p:nvSpPr>
            <p:cNvPr id="312" name="Google Shape;546;p21"/>
            <p:cNvSpPr/>
            <p:nvPr/>
          </p:nvSpPr>
          <p:spPr>
            <a:xfrm>
              <a:off x="8539200" y="1243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3" name="Google Shape;547;p21"/>
            <p:cNvSpPr/>
            <p:nvPr/>
          </p:nvSpPr>
          <p:spPr>
            <a:xfrm>
              <a:off x="474840" y="2450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4" name="Google Shape;548;p21"/>
            <p:cNvSpPr/>
            <p:nvPr/>
          </p:nvSpPr>
          <p:spPr>
            <a:xfrm>
              <a:off x="2851200" y="5007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5" name="Google Shape;549;p21"/>
            <p:cNvSpPr/>
            <p:nvPr/>
          </p:nvSpPr>
          <p:spPr>
            <a:xfrm>
              <a:off x="4898880" y="47318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316" name="Google Shape;550;p21"/>
          <p:cNvGrpSpPr/>
          <p:nvPr/>
        </p:nvGrpSpPr>
        <p:grpSpPr>
          <a:xfrm>
            <a:off x="6175080" y="2313000"/>
            <a:ext cx="3288600" cy="3091320"/>
            <a:chOff x="6175080" y="2313000"/>
            <a:chExt cx="3288600" cy="3091320"/>
          </a:xfrm>
        </p:grpSpPr>
        <p:sp>
          <p:nvSpPr>
            <p:cNvPr id="317" name="Google Shape;551;p21"/>
            <p:cNvSpPr/>
            <p:nvPr/>
          </p:nvSpPr>
          <p:spPr>
            <a:xfrm rot="10800000">
              <a:off x="617508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8" name="Google Shape;552;p21"/>
            <p:cNvSpPr/>
            <p:nvPr/>
          </p:nvSpPr>
          <p:spPr>
            <a:xfrm rot="10800000">
              <a:off x="738252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319" name="Google Shape;553;p21"/>
            <p:cNvGrpSpPr/>
            <p:nvPr/>
          </p:nvGrpSpPr>
          <p:grpSpPr>
            <a:xfrm>
              <a:off x="8487720" y="4095720"/>
              <a:ext cx="437760" cy="938520"/>
              <a:chOff x="8487720" y="4095720"/>
              <a:chExt cx="437760" cy="938520"/>
            </a:xfrm>
          </p:grpSpPr>
          <p:sp>
            <p:nvSpPr>
              <p:cNvPr id="320" name="Google Shape;554;p21"/>
              <p:cNvSpPr/>
              <p:nvPr/>
            </p:nvSpPr>
            <p:spPr>
              <a:xfrm rot="10800000">
                <a:off x="88318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1" name="Google Shape;555;p21"/>
              <p:cNvSpPr/>
              <p:nvPr/>
            </p:nvSpPr>
            <p:spPr>
              <a:xfrm rot="10800000">
                <a:off x="88318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2" name="Google Shape;556;p21"/>
              <p:cNvSpPr/>
              <p:nvPr/>
            </p:nvSpPr>
            <p:spPr>
              <a:xfrm rot="10800000">
                <a:off x="88318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3" name="Google Shape;557;p21"/>
              <p:cNvSpPr/>
              <p:nvPr/>
            </p:nvSpPr>
            <p:spPr>
              <a:xfrm rot="10800000">
                <a:off x="8831880" y="4433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4" name="Google Shape;558;p21"/>
              <p:cNvSpPr/>
              <p:nvPr/>
            </p:nvSpPr>
            <p:spPr>
              <a:xfrm rot="10800000">
                <a:off x="8831880" y="42649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5" name="Google Shape;559;p21"/>
              <p:cNvSpPr/>
              <p:nvPr/>
            </p:nvSpPr>
            <p:spPr>
              <a:xfrm rot="10800000">
                <a:off x="8831880" y="40957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6" name="Google Shape;560;p21"/>
              <p:cNvSpPr/>
              <p:nvPr/>
            </p:nvSpPr>
            <p:spPr>
              <a:xfrm rot="10800000">
                <a:off x="86572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7" name="Google Shape;561;p21"/>
              <p:cNvSpPr/>
              <p:nvPr/>
            </p:nvSpPr>
            <p:spPr>
              <a:xfrm rot="10800000">
                <a:off x="86572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8" name="Google Shape;562;p21"/>
              <p:cNvSpPr/>
              <p:nvPr/>
            </p:nvSpPr>
            <p:spPr>
              <a:xfrm rot="10800000">
                <a:off x="86572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29" name="Google Shape;563;p21"/>
              <p:cNvSpPr/>
              <p:nvPr/>
            </p:nvSpPr>
            <p:spPr>
              <a:xfrm rot="10800000">
                <a:off x="84877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30" name="Google Shape;564;p21"/>
              <p:cNvSpPr/>
              <p:nvPr/>
            </p:nvSpPr>
            <p:spPr>
              <a:xfrm rot="10800000">
                <a:off x="84877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cxnSp>
          <p:nvCxnSpPr>
            <p:cNvPr id="331" name="Google Shape;565;p21"/>
            <p:cNvCxnSpPr/>
            <p:nvPr/>
          </p:nvCxnSpPr>
          <p:spPr>
            <a:xfrm flipV="1">
              <a:off x="7458840" y="3346200"/>
              <a:ext cx="200520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  <p:grpSp>
          <p:nvGrpSpPr>
            <p:cNvPr id="332" name="Google Shape;566;p21"/>
            <p:cNvGrpSpPr/>
            <p:nvPr/>
          </p:nvGrpSpPr>
          <p:grpSpPr>
            <a:xfrm>
              <a:off x="6436080" y="2556360"/>
              <a:ext cx="2953440" cy="2741760"/>
              <a:chOff x="6436080" y="2556360"/>
              <a:chExt cx="2953440" cy="2741760"/>
            </a:xfrm>
          </p:grpSpPr>
          <p:sp>
            <p:nvSpPr>
              <p:cNvPr id="333" name="Google Shape;567;p21"/>
              <p:cNvSpPr/>
              <p:nvPr/>
            </p:nvSpPr>
            <p:spPr>
              <a:xfrm rot="10800000">
                <a:off x="6621840" y="2556000"/>
                <a:ext cx="2767680" cy="2741760"/>
              </a:xfrm>
              <a:custGeom>
                <a:avLst/>
                <a:gdLst>
                  <a:gd name="textAreaLeft" fmla="*/ 0 w 2767680"/>
                  <a:gd name="textAreaRight" fmla="*/ 2768040 w 2767680"/>
                  <a:gd name="textAreaTop" fmla="*/ 0 h 2741760"/>
                  <a:gd name="textAreaBottom" fmla="*/ 2742120 h 274176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34" name="Google Shape;568;p21"/>
              <p:cNvSpPr/>
              <p:nvPr/>
            </p:nvSpPr>
            <p:spPr>
              <a:xfrm rot="10800000">
                <a:off x="6524640" y="2987640"/>
                <a:ext cx="2336760" cy="2310480"/>
              </a:xfrm>
              <a:custGeom>
                <a:avLst/>
                <a:gdLst>
                  <a:gd name="textAreaLeft" fmla="*/ 0 w 2336760"/>
                  <a:gd name="textAreaRight" fmla="*/ 2337120 w 2336760"/>
                  <a:gd name="textAreaTop" fmla="*/ 0 h 2310480"/>
                  <a:gd name="textAreaBottom" fmla="*/ 2310840 h 231048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35" name="Google Shape;569;p21"/>
              <p:cNvSpPr/>
              <p:nvPr/>
            </p:nvSpPr>
            <p:spPr>
              <a:xfrm rot="10800000">
                <a:off x="6436080" y="3220920"/>
                <a:ext cx="2099880" cy="2077200"/>
              </a:xfrm>
              <a:custGeom>
                <a:avLst/>
                <a:gdLst>
                  <a:gd name="textAreaLeft" fmla="*/ 0 w 2099880"/>
                  <a:gd name="textAreaRight" fmla="*/ 2100240 w 2099880"/>
                  <a:gd name="textAreaTop" fmla="*/ 0 h 2077200"/>
                  <a:gd name="textAreaBottom" fmla="*/ 2077560 h 2077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571;p22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2201760" y="1821600"/>
            <a:ext cx="474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338" name="Google Shape;574;p22"/>
          <p:cNvGrpSpPr/>
          <p:nvPr/>
        </p:nvGrpSpPr>
        <p:grpSpPr>
          <a:xfrm>
            <a:off x="-92520" y="-89640"/>
            <a:ext cx="9329040" cy="5769000"/>
            <a:chOff x="-92520" y="-89640"/>
            <a:chExt cx="9329040" cy="5769000"/>
          </a:xfrm>
        </p:grpSpPr>
        <p:grpSp>
          <p:nvGrpSpPr>
            <p:cNvPr id="339" name="Google Shape;575;p22"/>
            <p:cNvGrpSpPr/>
            <p:nvPr/>
          </p:nvGrpSpPr>
          <p:grpSpPr>
            <a:xfrm>
              <a:off x="-92520" y="-89640"/>
              <a:ext cx="2588040" cy="2402280"/>
              <a:chOff x="-92520" y="-89640"/>
              <a:chExt cx="2588040" cy="2402280"/>
            </a:xfrm>
          </p:grpSpPr>
          <p:sp>
            <p:nvSpPr>
              <p:cNvPr id="340" name="Google Shape;576;p22"/>
              <p:cNvSpPr/>
              <p:nvPr/>
            </p:nvSpPr>
            <p:spPr>
              <a:xfrm>
                <a:off x="-92520" y="-89640"/>
                <a:ext cx="2424960" cy="2402280"/>
              </a:xfrm>
              <a:custGeom>
                <a:avLst/>
                <a:gdLst>
                  <a:gd name="textAreaLeft" fmla="*/ 0 w 2424960"/>
                  <a:gd name="textAreaRight" fmla="*/ 2425320 w 2424960"/>
                  <a:gd name="textAreaTop" fmla="*/ 0 h 2402280"/>
                  <a:gd name="textAreaBottom" fmla="*/ 2402640 h 24022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41" name="Google Shape;577;p22"/>
              <p:cNvSpPr/>
              <p:nvPr/>
            </p:nvSpPr>
            <p:spPr>
              <a:xfrm>
                <a:off x="370080" y="-89640"/>
                <a:ext cx="2047320" cy="2024640"/>
              </a:xfrm>
              <a:custGeom>
                <a:avLst/>
                <a:gdLst>
                  <a:gd name="textAreaLeft" fmla="*/ 0 w 2047320"/>
                  <a:gd name="textAreaRight" fmla="*/ 2047680 w 2047320"/>
                  <a:gd name="textAreaTop" fmla="*/ 0 h 2024640"/>
                  <a:gd name="textAreaBottom" fmla="*/ 2025000 h 20246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42" name="Google Shape;578;p22"/>
              <p:cNvSpPr/>
              <p:nvPr/>
            </p:nvSpPr>
            <p:spPr>
              <a:xfrm>
                <a:off x="655560" y="-89640"/>
                <a:ext cx="1839960" cy="1820160"/>
              </a:xfrm>
              <a:custGeom>
                <a:avLst/>
                <a:gdLst>
                  <a:gd name="textAreaLeft" fmla="*/ 0 w 1839960"/>
                  <a:gd name="textAreaRight" fmla="*/ 1840320 w 1839960"/>
                  <a:gd name="textAreaTop" fmla="*/ 0 h 1820160"/>
                  <a:gd name="textAreaBottom" fmla="*/ 1820520 h 182016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343" name="Google Shape;579;p22"/>
            <p:cNvGrpSpPr/>
            <p:nvPr/>
          </p:nvGrpSpPr>
          <p:grpSpPr>
            <a:xfrm>
              <a:off x="6648480" y="3277080"/>
              <a:ext cx="2588040" cy="2402280"/>
              <a:chOff x="6648480" y="3277080"/>
              <a:chExt cx="2588040" cy="2402280"/>
            </a:xfrm>
          </p:grpSpPr>
          <p:sp>
            <p:nvSpPr>
              <p:cNvPr id="344" name="Google Shape;580;p22"/>
              <p:cNvSpPr/>
              <p:nvPr/>
            </p:nvSpPr>
            <p:spPr>
              <a:xfrm rot="10800000">
                <a:off x="6811560" y="3277080"/>
                <a:ext cx="2424960" cy="2402280"/>
              </a:xfrm>
              <a:custGeom>
                <a:avLst/>
                <a:gdLst>
                  <a:gd name="textAreaLeft" fmla="*/ 0 w 2424960"/>
                  <a:gd name="textAreaRight" fmla="*/ 2425320 w 2424960"/>
                  <a:gd name="textAreaTop" fmla="*/ 0 h 2402280"/>
                  <a:gd name="textAreaBottom" fmla="*/ 2402640 h 24022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45" name="Google Shape;581;p22"/>
              <p:cNvSpPr/>
              <p:nvPr/>
            </p:nvSpPr>
            <p:spPr>
              <a:xfrm rot="10800000">
                <a:off x="6726600" y="3654720"/>
                <a:ext cx="2047320" cy="2024640"/>
              </a:xfrm>
              <a:custGeom>
                <a:avLst/>
                <a:gdLst>
                  <a:gd name="textAreaLeft" fmla="*/ 0 w 2047320"/>
                  <a:gd name="textAreaRight" fmla="*/ 2047680 w 2047320"/>
                  <a:gd name="textAreaTop" fmla="*/ 0 h 2024640"/>
                  <a:gd name="textAreaBottom" fmla="*/ 2025000 h 20246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46" name="Google Shape;582;p22"/>
              <p:cNvSpPr/>
              <p:nvPr/>
            </p:nvSpPr>
            <p:spPr>
              <a:xfrm rot="10800000">
                <a:off x="6648480" y="3859200"/>
                <a:ext cx="1839960" cy="1820160"/>
              </a:xfrm>
              <a:custGeom>
                <a:avLst/>
                <a:gdLst>
                  <a:gd name="textAreaLeft" fmla="*/ 0 w 1839960"/>
                  <a:gd name="textAreaRight" fmla="*/ 1840320 w 1839960"/>
                  <a:gd name="textAreaTop" fmla="*/ 0 h 1820160"/>
                  <a:gd name="textAreaBottom" fmla="*/ 1820520 h 182016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347" name="Google Shape;583;p22"/>
          <p:cNvGrpSpPr/>
          <p:nvPr/>
        </p:nvGrpSpPr>
        <p:grpSpPr>
          <a:xfrm>
            <a:off x="474840" y="500760"/>
            <a:ext cx="8246880" cy="4308480"/>
            <a:chOff x="474840" y="500760"/>
            <a:chExt cx="8246880" cy="4308480"/>
          </a:xfrm>
        </p:grpSpPr>
        <p:sp>
          <p:nvSpPr>
            <p:cNvPr id="348" name="Google Shape;584;p22"/>
            <p:cNvSpPr/>
            <p:nvPr/>
          </p:nvSpPr>
          <p:spPr>
            <a:xfrm rot="10800000">
              <a:off x="8644320" y="28317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9" name="Google Shape;585;p22"/>
            <p:cNvSpPr/>
            <p:nvPr/>
          </p:nvSpPr>
          <p:spPr>
            <a:xfrm>
              <a:off x="8539200" y="1243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50" name="Google Shape;586;p22"/>
            <p:cNvSpPr/>
            <p:nvPr/>
          </p:nvSpPr>
          <p:spPr>
            <a:xfrm>
              <a:off x="474840" y="2450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51" name="Google Shape;587;p22"/>
            <p:cNvSpPr/>
            <p:nvPr/>
          </p:nvSpPr>
          <p:spPr>
            <a:xfrm>
              <a:off x="2851200" y="5007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52" name="Google Shape;588;p22"/>
            <p:cNvSpPr/>
            <p:nvPr/>
          </p:nvSpPr>
          <p:spPr>
            <a:xfrm>
              <a:off x="6423120" y="47318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353" name="Google Shape;589;p22"/>
          <p:cNvGrpSpPr/>
          <p:nvPr/>
        </p:nvGrpSpPr>
        <p:grpSpPr>
          <a:xfrm>
            <a:off x="-456120" y="2313000"/>
            <a:ext cx="3468960" cy="3091320"/>
            <a:chOff x="-456120" y="2313000"/>
            <a:chExt cx="3468960" cy="3091320"/>
          </a:xfrm>
        </p:grpSpPr>
        <p:sp>
          <p:nvSpPr>
            <p:cNvPr id="354" name="Google Shape;590;p22"/>
            <p:cNvSpPr/>
            <p:nvPr/>
          </p:nvSpPr>
          <p:spPr>
            <a:xfrm rot="10800000" flipH="1">
              <a:off x="-6516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55" name="Google Shape;591;p22"/>
            <p:cNvSpPr/>
            <p:nvPr/>
          </p:nvSpPr>
          <p:spPr>
            <a:xfrm rot="10800000" flipH="1">
              <a:off x="-86760" y="390168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356" name="Google Shape;592;p22"/>
            <p:cNvGrpSpPr/>
            <p:nvPr/>
          </p:nvGrpSpPr>
          <p:grpSpPr>
            <a:xfrm>
              <a:off x="-456120" y="3922920"/>
              <a:ext cx="3153240" cy="939960"/>
              <a:chOff x="-456120" y="3922920"/>
              <a:chExt cx="3153240" cy="939960"/>
            </a:xfrm>
          </p:grpSpPr>
          <p:sp>
            <p:nvSpPr>
              <p:cNvPr id="357" name="Google Shape;593;p22"/>
              <p:cNvSpPr/>
              <p:nvPr/>
            </p:nvSpPr>
            <p:spPr>
              <a:xfrm flipV="1">
                <a:off x="-455760" y="392544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-360 h 937080"/>
                  <a:gd name="textAreaBottom" fmla="*/ 93708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8" name="Google Shape;594;p22"/>
              <p:cNvSpPr/>
              <p:nvPr/>
            </p:nvSpPr>
            <p:spPr>
              <a:xfrm flipV="1">
                <a:off x="-113760" y="392292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360 h 398880"/>
                  <a:gd name="textAreaBottom" fmla="*/ 39960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9" name="Google Shape;595;p22"/>
              <p:cNvSpPr/>
              <p:nvPr/>
            </p:nvSpPr>
            <p:spPr>
              <a:xfrm flipV="1">
                <a:off x="-113760" y="402624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360 h 399600"/>
                  <a:gd name="textAreaBottom" fmla="*/ 40032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0" name="Google Shape;596;p22"/>
              <p:cNvSpPr/>
              <p:nvPr/>
            </p:nvSpPr>
            <p:spPr>
              <a:xfrm flipV="1">
                <a:off x="1684080" y="429588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360 h 46800"/>
                  <a:gd name="textAreaBottom" fmla="*/ 4752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1" name="Google Shape;597;p22"/>
              <p:cNvSpPr/>
              <p:nvPr/>
            </p:nvSpPr>
            <p:spPr>
              <a:xfrm flipV="1">
                <a:off x="1930320" y="439668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360 h 49680"/>
                  <a:gd name="textAreaBottom" fmla="*/ 5040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362" name="Google Shape;598;p22"/>
          <p:cNvGrpSpPr/>
          <p:nvPr/>
        </p:nvGrpSpPr>
        <p:grpSpPr>
          <a:xfrm>
            <a:off x="6185880" y="-182160"/>
            <a:ext cx="3413520" cy="3090960"/>
            <a:chOff x="6185880" y="-182160"/>
            <a:chExt cx="3413520" cy="3090960"/>
          </a:xfrm>
        </p:grpSpPr>
        <p:sp>
          <p:nvSpPr>
            <p:cNvPr id="363" name="Google Shape;599;p22"/>
            <p:cNvSpPr/>
            <p:nvPr/>
          </p:nvSpPr>
          <p:spPr>
            <a:xfrm flipH="1">
              <a:off x="6185520" y="-7632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64" name="Google Shape;600;p22"/>
            <p:cNvSpPr/>
            <p:nvPr/>
          </p:nvSpPr>
          <p:spPr>
            <a:xfrm flipH="1">
              <a:off x="7392960" y="-18216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365" name="Google Shape;601;p22"/>
            <p:cNvGrpSpPr/>
            <p:nvPr/>
          </p:nvGrpSpPr>
          <p:grpSpPr>
            <a:xfrm>
              <a:off x="6446160" y="99000"/>
              <a:ext cx="3153240" cy="939960"/>
              <a:chOff x="6446160" y="99000"/>
              <a:chExt cx="3153240" cy="939960"/>
            </a:xfrm>
          </p:grpSpPr>
          <p:sp>
            <p:nvSpPr>
              <p:cNvPr id="366" name="Google Shape;602;p22"/>
              <p:cNvSpPr/>
              <p:nvPr/>
            </p:nvSpPr>
            <p:spPr>
              <a:xfrm flipH="1">
                <a:off x="6445800" y="99000"/>
                <a:ext cx="3153240" cy="937080"/>
              </a:xfrm>
              <a:custGeom>
                <a:avLst/>
                <a:gdLst>
                  <a:gd name="textAreaLeft" fmla="*/ -360 w 3153240"/>
                  <a:gd name="textAreaRight" fmla="*/ 315324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7" name="Google Shape;603;p22"/>
              <p:cNvSpPr/>
              <p:nvPr/>
            </p:nvSpPr>
            <p:spPr>
              <a:xfrm flipH="1">
                <a:off x="7436160" y="640080"/>
                <a:ext cx="1821600" cy="398880"/>
              </a:xfrm>
              <a:custGeom>
                <a:avLst/>
                <a:gdLst>
                  <a:gd name="textAreaLeft" fmla="*/ 360 w 1821600"/>
                  <a:gd name="textAreaRight" fmla="*/ 182232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8" name="Google Shape;604;p22"/>
              <p:cNvSpPr/>
              <p:nvPr/>
            </p:nvSpPr>
            <p:spPr>
              <a:xfrm flipH="1">
                <a:off x="7189200" y="536400"/>
                <a:ext cx="2067480" cy="399600"/>
              </a:xfrm>
              <a:custGeom>
                <a:avLst/>
                <a:gdLst>
                  <a:gd name="textAreaLeft" fmla="*/ -360 w 2067480"/>
                  <a:gd name="textAreaRight" fmla="*/ 206748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69" name="Google Shape;605;p22"/>
              <p:cNvSpPr/>
              <p:nvPr/>
            </p:nvSpPr>
            <p:spPr>
              <a:xfrm flipH="1">
                <a:off x="7412760" y="619560"/>
                <a:ext cx="46800" cy="46800"/>
              </a:xfrm>
              <a:custGeom>
                <a:avLst/>
                <a:gdLst>
                  <a:gd name="textAreaLeft" fmla="*/ 360 w 46800"/>
                  <a:gd name="textAreaRight" fmla="*/ 4752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70" name="Google Shape;606;p22"/>
              <p:cNvSpPr/>
              <p:nvPr/>
            </p:nvSpPr>
            <p:spPr>
              <a:xfrm flipH="1">
                <a:off x="7163640" y="515520"/>
                <a:ext cx="49680" cy="49680"/>
              </a:xfrm>
              <a:custGeom>
                <a:avLst/>
                <a:gdLst>
                  <a:gd name="textAreaLeft" fmla="*/ 360 w 49680"/>
                  <a:gd name="textAreaRight" fmla="*/ 5040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608;p2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373" name="Google Shape;614;p23"/>
          <p:cNvGrpSpPr/>
          <p:nvPr/>
        </p:nvGrpSpPr>
        <p:grpSpPr>
          <a:xfrm>
            <a:off x="-23400" y="5760"/>
            <a:ext cx="9177480" cy="5137920"/>
            <a:chOff x="-23400" y="5760"/>
            <a:chExt cx="9177480" cy="5137920"/>
          </a:xfrm>
        </p:grpSpPr>
        <p:sp>
          <p:nvSpPr>
            <p:cNvPr id="374" name="Google Shape;615;p23"/>
            <p:cNvSpPr/>
            <p:nvPr/>
          </p:nvSpPr>
          <p:spPr>
            <a:xfrm rot="10800000" flipH="1">
              <a:off x="-23760" y="3746880"/>
              <a:ext cx="1758600" cy="1396800"/>
            </a:xfrm>
            <a:custGeom>
              <a:avLst/>
              <a:gdLst>
                <a:gd name="textAreaLeft" fmla="*/ -360 w 1758600"/>
                <a:gd name="textAreaRight" fmla="*/ 1758600 w 1758600"/>
                <a:gd name="textAreaTop" fmla="*/ 0 h 1396800"/>
                <a:gd name="textAreaBottom" fmla="*/ 1397160 h 13968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75" name="Google Shape;616;p23"/>
            <p:cNvSpPr/>
            <p:nvPr/>
          </p:nvSpPr>
          <p:spPr>
            <a:xfrm flipH="1">
              <a:off x="7395120" y="5760"/>
              <a:ext cx="1758600" cy="1396800"/>
            </a:xfrm>
            <a:custGeom>
              <a:avLst/>
              <a:gdLst>
                <a:gd name="textAreaLeft" fmla="*/ -360 w 1758600"/>
                <a:gd name="textAreaRight" fmla="*/ 1758600 w 1758600"/>
                <a:gd name="textAreaTop" fmla="*/ 0 h 1396800"/>
                <a:gd name="textAreaBottom" fmla="*/ 1397160 h 13968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376" name="Google Shape;617;p23"/>
          <p:cNvGrpSpPr/>
          <p:nvPr/>
        </p:nvGrpSpPr>
        <p:grpSpPr>
          <a:xfrm>
            <a:off x="282960" y="301320"/>
            <a:ext cx="8557920" cy="4540320"/>
            <a:chOff x="282960" y="301320"/>
            <a:chExt cx="8557920" cy="4540320"/>
          </a:xfrm>
        </p:grpSpPr>
        <p:grpSp>
          <p:nvGrpSpPr>
            <p:cNvPr id="377" name="Google Shape;618;p23"/>
            <p:cNvGrpSpPr/>
            <p:nvPr/>
          </p:nvGrpSpPr>
          <p:grpSpPr>
            <a:xfrm>
              <a:off x="8666280" y="301320"/>
              <a:ext cx="174600" cy="2067120"/>
              <a:chOff x="8666280" y="301320"/>
              <a:chExt cx="174600" cy="2067120"/>
            </a:xfrm>
          </p:grpSpPr>
          <p:pic>
            <p:nvPicPr>
              <p:cNvPr id="378" name="Google Shape;619;p2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02240" y="765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379" name="Google Shape;620;p2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02240" y="17298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  <p:grpSp>
          <p:nvGrpSpPr>
            <p:cNvPr id="380" name="Google Shape;621;p23"/>
            <p:cNvGrpSpPr/>
            <p:nvPr/>
          </p:nvGrpSpPr>
          <p:grpSpPr>
            <a:xfrm>
              <a:off x="282960" y="2774520"/>
              <a:ext cx="174600" cy="2067120"/>
              <a:chOff x="282960" y="2774520"/>
              <a:chExt cx="174600" cy="2067120"/>
            </a:xfrm>
          </p:grpSpPr>
          <p:pic>
            <p:nvPicPr>
              <p:cNvPr id="381" name="Google Shape;622;p2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32382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382" name="Google Shape;623;p2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4203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grpSp>
        <p:nvGrpSpPr>
          <p:cNvPr id="383" name="Google Shape;624;p23"/>
          <p:cNvGrpSpPr/>
          <p:nvPr/>
        </p:nvGrpSpPr>
        <p:grpSpPr>
          <a:xfrm>
            <a:off x="421920" y="248400"/>
            <a:ext cx="8310240" cy="4455360"/>
            <a:chOff x="421920" y="248400"/>
            <a:chExt cx="8310240" cy="4455360"/>
          </a:xfrm>
        </p:grpSpPr>
        <p:sp>
          <p:nvSpPr>
            <p:cNvPr id="384" name="Google Shape;625;p23"/>
            <p:cNvSpPr/>
            <p:nvPr/>
          </p:nvSpPr>
          <p:spPr>
            <a:xfrm rot="10800000">
              <a:off x="8654760" y="29952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85" name="Google Shape;626;p23"/>
            <p:cNvSpPr/>
            <p:nvPr/>
          </p:nvSpPr>
          <p:spPr>
            <a:xfrm>
              <a:off x="421920" y="20710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86" name="Google Shape;627;p23"/>
            <p:cNvSpPr/>
            <p:nvPr/>
          </p:nvSpPr>
          <p:spPr>
            <a:xfrm>
              <a:off x="759600" y="2484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87" name="Google Shape;628;p23"/>
            <p:cNvSpPr/>
            <p:nvPr/>
          </p:nvSpPr>
          <p:spPr>
            <a:xfrm>
              <a:off x="5811120" y="46263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630;p24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390" name="Google Shape;634;p24"/>
          <p:cNvGrpSpPr/>
          <p:nvPr/>
        </p:nvGrpSpPr>
        <p:grpSpPr>
          <a:xfrm>
            <a:off x="282960" y="301320"/>
            <a:ext cx="8557920" cy="4540320"/>
            <a:chOff x="282960" y="301320"/>
            <a:chExt cx="8557920" cy="4540320"/>
          </a:xfrm>
        </p:grpSpPr>
        <p:grpSp>
          <p:nvGrpSpPr>
            <p:cNvPr id="391" name="Google Shape;635;p24"/>
            <p:cNvGrpSpPr/>
            <p:nvPr/>
          </p:nvGrpSpPr>
          <p:grpSpPr>
            <a:xfrm>
              <a:off x="8666280" y="301320"/>
              <a:ext cx="174600" cy="2067120"/>
              <a:chOff x="8666280" y="301320"/>
              <a:chExt cx="174600" cy="2067120"/>
            </a:xfrm>
          </p:grpSpPr>
          <p:pic>
            <p:nvPicPr>
              <p:cNvPr id="392" name="Google Shape;636;p24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02240" y="765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393" name="Google Shape;637;p24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02240" y="17298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  <p:grpSp>
          <p:nvGrpSpPr>
            <p:cNvPr id="394" name="Google Shape;638;p24"/>
            <p:cNvGrpSpPr/>
            <p:nvPr/>
          </p:nvGrpSpPr>
          <p:grpSpPr>
            <a:xfrm>
              <a:off x="282960" y="2774520"/>
              <a:ext cx="174600" cy="2067120"/>
              <a:chOff x="282960" y="2774520"/>
              <a:chExt cx="174600" cy="2067120"/>
            </a:xfrm>
          </p:grpSpPr>
          <p:pic>
            <p:nvPicPr>
              <p:cNvPr id="395" name="Google Shape;639;p24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32382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396" name="Google Shape;640;p24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4203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sp>
        <p:nvSpPr>
          <p:cNvPr id="397" name="Google Shape;641;p24"/>
          <p:cNvSpPr/>
          <p:nvPr/>
        </p:nvSpPr>
        <p:spPr>
          <a:xfrm rot="10800000">
            <a:off x="6945480" y="3387240"/>
            <a:ext cx="2224800" cy="1766880"/>
          </a:xfrm>
          <a:custGeom>
            <a:avLst/>
            <a:gdLst>
              <a:gd name="textAreaLeft" fmla="*/ 0 w 2224800"/>
              <a:gd name="textAreaRight" fmla="*/ 2225160 w 2224800"/>
              <a:gd name="textAreaTop" fmla="*/ 0 h 1766880"/>
              <a:gd name="textAreaBottom" fmla="*/ 1767240 h 176688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398" name="Google Shape;642;p24"/>
          <p:cNvCxnSpPr/>
          <p:nvPr/>
        </p:nvCxnSpPr>
        <p:spPr>
          <a:xfrm flipH="1">
            <a:off x="7288200" y="3436920"/>
            <a:ext cx="2004840" cy="200520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grpSp>
        <p:nvGrpSpPr>
          <p:cNvPr id="399" name="Google Shape;643;p24"/>
          <p:cNvGrpSpPr/>
          <p:nvPr/>
        </p:nvGrpSpPr>
        <p:grpSpPr>
          <a:xfrm>
            <a:off x="421920" y="333000"/>
            <a:ext cx="8310240" cy="4447080"/>
            <a:chOff x="421920" y="333000"/>
            <a:chExt cx="8310240" cy="4447080"/>
          </a:xfrm>
        </p:grpSpPr>
        <p:sp>
          <p:nvSpPr>
            <p:cNvPr id="400" name="Google Shape;644;p24"/>
            <p:cNvSpPr/>
            <p:nvPr/>
          </p:nvSpPr>
          <p:spPr>
            <a:xfrm rot="10800000">
              <a:off x="8654760" y="29952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01" name="Google Shape;645;p24"/>
            <p:cNvSpPr/>
            <p:nvPr/>
          </p:nvSpPr>
          <p:spPr>
            <a:xfrm>
              <a:off x="421920" y="20710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02" name="Google Shape;646;p24"/>
            <p:cNvSpPr/>
            <p:nvPr/>
          </p:nvSpPr>
          <p:spPr>
            <a:xfrm>
              <a:off x="941400" y="3330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03" name="Google Shape;647;p24"/>
            <p:cNvSpPr/>
            <p:nvPr/>
          </p:nvSpPr>
          <p:spPr>
            <a:xfrm>
              <a:off x="5811120" y="47026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649;p25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406" name="Google Shape;657;p25"/>
          <p:cNvGrpSpPr/>
          <p:nvPr/>
        </p:nvGrpSpPr>
        <p:grpSpPr>
          <a:xfrm>
            <a:off x="222840" y="169560"/>
            <a:ext cx="8698320" cy="4803840"/>
            <a:chOff x="222840" y="169560"/>
            <a:chExt cx="8698320" cy="4803840"/>
          </a:xfrm>
        </p:grpSpPr>
        <p:grpSp>
          <p:nvGrpSpPr>
            <p:cNvPr id="407" name="Google Shape;658;p25"/>
            <p:cNvGrpSpPr/>
            <p:nvPr/>
          </p:nvGrpSpPr>
          <p:grpSpPr>
            <a:xfrm>
              <a:off x="7793640" y="4902120"/>
              <a:ext cx="1127520" cy="71280"/>
              <a:chOff x="7793640" y="4902120"/>
              <a:chExt cx="1127520" cy="71280"/>
            </a:xfrm>
          </p:grpSpPr>
          <p:sp>
            <p:nvSpPr>
              <p:cNvPr id="408" name="Google Shape;659;p25"/>
              <p:cNvSpPr/>
              <p:nvPr/>
            </p:nvSpPr>
            <p:spPr>
              <a:xfrm rot="5400000">
                <a:off x="884952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09" name="Google Shape;660;p25"/>
              <p:cNvSpPr/>
              <p:nvPr/>
            </p:nvSpPr>
            <p:spPr>
              <a:xfrm rot="5400000">
                <a:off x="871776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0" name="Google Shape;661;p25"/>
              <p:cNvSpPr/>
              <p:nvPr/>
            </p:nvSpPr>
            <p:spPr>
              <a:xfrm rot="5400000">
                <a:off x="858564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1" name="Google Shape;662;p25"/>
              <p:cNvSpPr/>
              <p:nvPr/>
            </p:nvSpPr>
            <p:spPr>
              <a:xfrm rot="5400000">
                <a:off x="845352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2" name="Google Shape;663;p25"/>
              <p:cNvSpPr/>
              <p:nvPr/>
            </p:nvSpPr>
            <p:spPr>
              <a:xfrm rot="5400000">
                <a:off x="832176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3" name="Google Shape;664;p25"/>
              <p:cNvSpPr/>
              <p:nvPr/>
            </p:nvSpPr>
            <p:spPr>
              <a:xfrm rot="5400000">
                <a:off x="818964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4" name="Google Shape;665;p25"/>
              <p:cNvSpPr/>
              <p:nvPr/>
            </p:nvSpPr>
            <p:spPr>
              <a:xfrm rot="5400000">
                <a:off x="805752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5" name="Google Shape;666;p25"/>
              <p:cNvSpPr/>
              <p:nvPr/>
            </p:nvSpPr>
            <p:spPr>
              <a:xfrm rot="5400000">
                <a:off x="792576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6" name="Google Shape;667;p25"/>
              <p:cNvSpPr/>
              <p:nvPr/>
            </p:nvSpPr>
            <p:spPr>
              <a:xfrm rot="5400000">
                <a:off x="7793640" y="490176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417" name="Google Shape;668;p25"/>
            <p:cNvGrpSpPr/>
            <p:nvPr/>
          </p:nvGrpSpPr>
          <p:grpSpPr>
            <a:xfrm>
              <a:off x="222840" y="169560"/>
              <a:ext cx="1127520" cy="71280"/>
              <a:chOff x="222840" y="169560"/>
              <a:chExt cx="1127520" cy="71280"/>
            </a:xfrm>
          </p:grpSpPr>
          <p:sp>
            <p:nvSpPr>
              <p:cNvPr id="418" name="Google Shape;669;p25"/>
              <p:cNvSpPr/>
              <p:nvPr/>
            </p:nvSpPr>
            <p:spPr>
              <a:xfrm rot="5400000">
                <a:off x="127872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9" name="Google Shape;670;p25"/>
              <p:cNvSpPr/>
              <p:nvPr/>
            </p:nvSpPr>
            <p:spPr>
              <a:xfrm rot="5400000">
                <a:off x="114696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0" name="Google Shape;671;p25"/>
              <p:cNvSpPr/>
              <p:nvPr/>
            </p:nvSpPr>
            <p:spPr>
              <a:xfrm rot="5400000">
                <a:off x="101484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1" name="Google Shape;672;p25"/>
              <p:cNvSpPr/>
              <p:nvPr/>
            </p:nvSpPr>
            <p:spPr>
              <a:xfrm rot="5400000">
                <a:off x="88308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2" name="Google Shape;673;p25"/>
              <p:cNvSpPr/>
              <p:nvPr/>
            </p:nvSpPr>
            <p:spPr>
              <a:xfrm rot="5400000">
                <a:off x="75096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3" name="Google Shape;674;p25"/>
              <p:cNvSpPr/>
              <p:nvPr/>
            </p:nvSpPr>
            <p:spPr>
              <a:xfrm rot="5400000">
                <a:off x="61884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4" name="Google Shape;675;p25"/>
              <p:cNvSpPr/>
              <p:nvPr/>
            </p:nvSpPr>
            <p:spPr>
              <a:xfrm rot="5400000">
                <a:off x="48708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5" name="Google Shape;676;p25"/>
              <p:cNvSpPr/>
              <p:nvPr/>
            </p:nvSpPr>
            <p:spPr>
              <a:xfrm rot="5400000">
                <a:off x="35496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6" name="Google Shape;677;p25"/>
              <p:cNvSpPr/>
              <p:nvPr/>
            </p:nvSpPr>
            <p:spPr>
              <a:xfrm rot="5400000">
                <a:off x="222840" y="169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427" name="Google Shape;678;p25"/>
          <p:cNvGrpSpPr/>
          <p:nvPr/>
        </p:nvGrpSpPr>
        <p:grpSpPr>
          <a:xfrm>
            <a:off x="342360" y="1382760"/>
            <a:ext cx="8293680" cy="3511440"/>
            <a:chOff x="342360" y="1382760"/>
            <a:chExt cx="8293680" cy="3511440"/>
          </a:xfrm>
        </p:grpSpPr>
        <p:sp>
          <p:nvSpPr>
            <p:cNvPr id="428" name="Google Shape;679;p25"/>
            <p:cNvSpPr/>
            <p:nvPr/>
          </p:nvSpPr>
          <p:spPr>
            <a:xfrm>
              <a:off x="342360" y="13827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29" name="Google Shape;680;p25"/>
            <p:cNvSpPr/>
            <p:nvPr/>
          </p:nvSpPr>
          <p:spPr>
            <a:xfrm>
              <a:off x="3991680" y="48168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30" name="Google Shape;681;p25"/>
            <p:cNvSpPr/>
            <p:nvPr/>
          </p:nvSpPr>
          <p:spPr>
            <a:xfrm rot="10800000">
              <a:off x="8558640" y="18986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431" name="Google Shape;682;p25"/>
          <p:cNvGrpSpPr/>
          <p:nvPr/>
        </p:nvGrpSpPr>
        <p:grpSpPr>
          <a:xfrm>
            <a:off x="-172080" y="-195480"/>
            <a:ext cx="9513360" cy="5504040"/>
            <a:chOff x="-172080" y="-195480"/>
            <a:chExt cx="9513360" cy="5504040"/>
          </a:xfrm>
        </p:grpSpPr>
        <p:sp>
          <p:nvSpPr>
            <p:cNvPr id="432" name="Google Shape;683;p25"/>
            <p:cNvSpPr/>
            <p:nvPr/>
          </p:nvSpPr>
          <p:spPr>
            <a:xfrm rot="10800000" flipH="1">
              <a:off x="-172440" y="2874960"/>
              <a:ext cx="2508840" cy="243360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33" name="Google Shape;684;p25"/>
            <p:cNvSpPr/>
            <p:nvPr/>
          </p:nvSpPr>
          <p:spPr>
            <a:xfrm flipH="1">
              <a:off x="6832080" y="-195480"/>
              <a:ext cx="2508840" cy="243360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434" name="Google Shape;685;p25"/>
          <p:cNvGrpSpPr/>
          <p:nvPr/>
        </p:nvGrpSpPr>
        <p:grpSpPr>
          <a:xfrm>
            <a:off x="-36720" y="-53640"/>
            <a:ext cx="9243360" cy="5220000"/>
            <a:chOff x="-36720" y="-53640"/>
            <a:chExt cx="9243360" cy="5220000"/>
          </a:xfrm>
        </p:grpSpPr>
        <p:sp>
          <p:nvSpPr>
            <p:cNvPr id="435" name="Google Shape;686;p25"/>
            <p:cNvSpPr/>
            <p:nvPr/>
          </p:nvSpPr>
          <p:spPr>
            <a:xfrm rot="10800000" flipH="1">
              <a:off x="-36720" y="3941640"/>
              <a:ext cx="1542240" cy="1224720"/>
            </a:xfrm>
            <a:custGeom>
              <a:avLst/>
              <a:gdLst>
                <a:gd name="textAreaLeft" fmla="*/ 360 w 1542240"/>
                <a:gd name="textAreaRight" fmla="*/ 1542960 w 1542240"/>
                <a:gd name="textAreaTop" fmla="*/ 0 h 1224720"/>
                <a:gd name="textAreaBottom" fmla="*/ 1225080 h 122472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36" name="Google Shape;687;p25"/>
            <p:cNvSpPr/>
            <p:nvPr/>
          </p:nvSpPr>
          <p:spPr>
            <a:xfrm flipH="1">
              <a:off x="7664400" y="-53640"/>
              <a:ext cx="1542240" cy="1224720"/>
            </a:xfrm>
            <a:custGeom>
              <a:avLst/>
              <a:gdLst>
                <a:gd name="textAreaLeft" fmla="*/ 360 w 1542240"/>
                <a:gd name="textAreaRight" fmla="*/ 1542960 w 1542240"/>
                <a:gd name="textAreaTop" fmla="*/ 0 h 1224720"/>
                <a:gd name="textAreaBottom" fmla="*/ 1225080 h 122472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689;p26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439" name="Google Shape;699;p26"/>
          <p:cNvGrpSpPr/>
          <p:nvPr/>
        </p:nvGrpSpPr>
        <p:grpSpPr>
          <a:xfrm>
            <a:off x="795960" y="256680"/>
            <a:ext cx="7882200" cy="4690440"/>
            <a:chOff x="795960" y="256680"/>
            <a:chExt cx="7882200" cy="4690440"/>
          </a:xfrm>
        </p:grpSpPr>
        <p:sp>
          <p:nvSpPr>
            <p:cNvPr id="440" name="Google Shape;700;p26"/>
            <p:cNvSpPr/>
            <p:nvPr/>
          </p:nvSpPr>
          <p:spPr>
            <a:xfrm>
              <a:off x="795960" y="28807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1" name="Google Shape;701;p26"/>
            <p:cNvSpPr/>
            <p:nvPr/>
          </p:nvSpPr>
          <p:spPr>
            <a:xfrm>
              <a:off x="1402200" y="2566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2" name="Google Shape;702;p26"/>
            <p:cNvSpPr/>
            <p:nvPr/>
          </p:nvSpPr>
          <p:spPr>
            <a:xfrm>
              <a:off x="5732640" y="48697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3" name="Google Shape;703;p26"/>
            <p:cNvSpPr/>
            <p:nvPr/>
          </p:nvSpPr>
          <p:spPr>
            <a:xfrm rot="10800000">
              <a:off x="8600760" y="23047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444" name="Google Shape;704;p26"/>
          <p:cNvGrpSpPr/>
          <p:nvPr/>
        </p:nvGrpSpPr>
        <p:grpSpPr>
          <a:xfrm>
            <a:off x="8487720" y="4095720"/>
            <a:ext cx="437760" cy="938520"/>
            <a:chOff x="8487720" y="4095720"/>
            <a:chExt cx="437760" cy="938520"/>
          </a:xfrm>
        </p:grpSpPr>
        <p:sp>
          <p:nvSpPr>
            <p:cNvPr id="445" name="Google Shape;705;p26"/>
            <p:cNvSpPr/>
            <p:nvPr/>
          </p:nvSpPr>
          <p:spPr>
            <a:xfrm rot="10800000">
              <a:off x="883188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6" name="Google Shape;706;p26"/>
            <p:cNvSpPr/>
            <p:nvPr/>
          </p:nvSpPr>
          <p:spPr>
            <a:xfrm rot="10800000">
              <a:off x="883188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7" name="Google Shape;707;p26"/>
            <p:cNvSpPr/>
            <p:nvPr/>
          </p:nvSpPr>
          <p:spPr>
            <a:xfrm rot="10800000">
              <a:off x="8831880" y="4602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8" name="Google Shape;708;p26"/>
            <p:cNvSpPr/>
            <p:nvPr/>
          </p:nvSpPr>
          <p:spPr>
            <a:xfrm rot="10800000">
              <a:off x="8831880" y="4433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9" name="Google Shape;709;p26"/>
            <p:cNvSpPr/>
            <p:nvPr/>
          </p:nvSpPr>
          <p:spPr>
            <a:xfrm rot="10800000">
              <a:off x="8831880" y="42649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0" name="Google Shape;710;p26"/>
            <p:cNvSpPr/>
            <p:nvPr/>
          </p:nvSpPr>
          <p:spPr>
            <a:xfrm rot="10800000">
              <a:off x="8831880" y="40957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1" name="Google Shape;711;p26"/>
            <p:cNvSpPr/>
            <p:nvPr/>
          </p:nvSpPr>
          <p:spPr>
            <a:xfrm rot="10800000">
              <a:off x="865728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2" name="Google Shape;712;p26"/>
            <p:cNvSpPr/>
            <p:nvPr/>
          </p:nvSpPr>
          <p:spPr>
            <a:xfrm rot="10800000">
              <a:off x="865728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3" name="Google Shape;713;p26"/>
            <p:cNvSpPr/>
            <p:nvPr/>
          </p:nvSpPr>
          <p:spPr>
            <a:xfrm rot="10800000">
              <a:off x="8657280" y="4602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4" name="Google Shape;714;p26"/>
            <p:cNvSpPr/>
            <p:nvPr/>
          </p:nvSpPr>
          <p:spPr>
            <a:xfrm rot="10800000">
              <a:off x="848772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5" name="Google Shape;715;p26"/>
            <p:cNvSpPr/>
            <p:nvPr/>
          </p:nvSpPr>
          <p:spPr>
            <a:xfrm rot="10800000">
              <a:off x="848772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456" name="Google Shape;716;p26"/>
          <p:cNvGrpSpPr/>
          <p:nvPr/>
        </p:nvGrpSpPr>
        <p:grpSpPr>
          <a:xfrm>
            <a:off x="360" y="0"/>
            <a:ext cx="9164520" cy="5143680"/>
            <a:chOff x="360" y="0"/>
            <a:chExt cx="9164520" cy="5143680"/>
          </a:xfrm>
        </p:grpSpPr>
        <p:sp>
          <p:nvSpPr>
            <p:cNvPr id="457" name="Google Shape;717;p26"/>
            <p:cNvSpPr/>
            <p:nvPr/>
          </p:nvSpPr>
          <p:spPr>
            <a:xfrm flipH="1">
              <a:off x="6914160" y="0"/>
              <a:ext cx="2250720" cy="590760"/>
            </a:xfrm>
            <a:custGeom>
              <a:avLst/>
              <a:gdLst>
                <a:gd name="textAreaLeft" fmla="*/ 360 w 2250720"/>
                <a:gd name="textAreaRight" fmla="*/ 225144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58" name="Google Shape;718;p26"/>
            <p:cNvSpPr/>
            <p:nvPr/>
          </p:nvSpPr>
          <p:spPr>
            <a:xfrm rot="10800000" flipH="1">
              <a:off x="360" y="4552920"/>
              <a:ext cx="2250720" cy="590760"/>
            </a:xfrm>
            <a:custGeom>
              <a:avLst/>
              <a:gdLst>
                <a:gd name="textAreaLeft" fmla="*/ 360 w 2250720"/>
                <a:gd name="textAreaRight" fmla="*/ 225144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459" name="Google Shape;719;p26"/>
          <p:cNvGrpSpPr/>
          <p:nvPr/>
        </p:nvGrpSpPr>
        <p:grpSpPr>
          <a:xfrm>
            <a:off x="326880" y="780840"/>
            <a:ext cx="8425440" cy="3631680"/>
            <a:chOff x="326880" y="780840"/>
            <a:chExt cx="8425440" cy="3631680"/>
          </a:xfrm>
        </p:grpSpPr>
        <p:grpSp>
          <p:nvGrpSpPr>
            <p:cNvPr id="460" name="Google Shape;720;p26"/>
            <p:cNvGrpSpPr/>
            <p:nvPr/>
          </p:nvGrpSpPr>
          <p:grpSpPr>
            <a:xfrm>
              <a:off x="7624800" y="780840"/>
              <a:ext cx="1127520" cy="71280"/>
              <a:chOff x="7624800" y="780840"/>
              <a:chExt cx="1127520" cy="71280"/>
            </a:xfrm>
          </p:grpSpPr>
          <p:sp>
            <p:nvSpPr>
              <p:cNvPr id="461" name="Google Shape;721;p26"/>
              <p:cNvSpPr/>
              <p:nvPr/>
            </p:nvSpPr>
            <p:spPr>
              <a:xfrm rot="16200000" flipH="1">
                <a:off x="762444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2" name="Google Shape;722;p26"/>
              <p:cNvSpPr/>
              <p:nvPr/>
            </p:nvSpPr>
            <p:spPr>
              <a:xfrm rot="16200000" flipH="1">
                <a:off x="77562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3" name="Google Shape;723;p26"/>
              <p:cNvSpPr/>
              <p:nvPr/>
            </p:nvSpPr>
            <p:spPr>
              <a:xfrm rot="16200000" flipH="1">
                <a:off x="78883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4" name="Google Shape;724;p26"/>
              <p:cNvSpPr/>
              <p:nvPr/>
            </p:nvSpPr>
            <p:spPr>
              <a:xfrm rot="16200000" flipH="1">
                <a:off x="802044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5" name="Google Shape;725;p26"/>
              <p:cNvSpPr/>
              <p:nvPr/>
            </p:nvSpPr>
            <p:spPr>
              <a:xfrm rot="16200000" flipH="1">
                <a:off x="81522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6" name="Google Shape;726;p26"/>
              <p:cNvSpPr/>
              <p:nvPr/>
            </p:nvSpPr>
            <p:spPr>
              <a:xfrm rot="16200000" flipH="1">
                <a:off x="82843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7" name="Google Shape;727;p26"/>
              <p:cNvSpPr/>
              <p:nvPr/>
            </p:nvSpPr>
            <p:spPr>
              <a:xfrm rot="16200000" flipH="1">
                <a:off x="841644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8" name="Google Shape;728;p26"/>
              <p:cNvSpPr/>
              <p:nvPr/>
            </p:nvSpPr>
            <p:spPr>
              <a:xfrm rot="16200000" flipH="1">
                <a:off x="85482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9" name="Google Shape;729;p26"/>
              <p:cNvSpPr/>
              <p:nvPr/>
            </p:nvSpPr>
            <p:spPr>
              <a:xfrm rot="16200000" flipH="1">
                <a:off x="86803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470" name="Google Shape;730;p26"/>
            <p:cNvGrpSpPr/>
            <p:nvPr/>
          </p:nvGrpSpPr>
          <p:grpSpPr>
            <a:xfrm>
              <a:off x="326880" y="4341240"/>
              <a:ext cx="1127520" cy="71280"/>
              <a:chOff x="326880" y="4341240"/>
              <a:chExt cx="1127520" cy="71280"/>
            </a:xfrm>
          </p:grpSpPr>
          <p:sp>
            <p:nvSpPr>
              <p:cNvPr id="471" name="Google Shape;731;p26"/>
              <p:cNvSpPr/>
              <p:nvPr/>
            </p:nvSpPr>
            <p:spPr>
              <a:xfrm rot="16200000" flipH="1">
                <a:off x="32652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2" name="Google Shape;732;p26"/>
              <p:cNvSpPr/>
              <p:nvPr/>
            </p:nvSpPr>
            <p:spPr>
              <a:xfrm rot="16200000" flipH="1">
                <a:off x="45864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3" name="Google Shape;733;p26"/>
              <p:cNvSpPr/>
              <p:nvPr/>
            </p:nvSpPr>
            <p:spPr>
              <a:xfrm rot="16200000" flipH="1">
                <a:off x="59040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4" name="Google Shape;734;p26"/>
              <p:cNvSpPr/>
              <p:nvPr/>
            </p:nvSpPr>
            <p:spPr>
              <a:xfrm rot="16200000" flipH="1">
                <a:off x="72252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5" name="Google Shape;735;p26"/>
              <p:cNvSpPr/>
              <p:nvPr/>
            </p:nvSpPr>
            <p:spPr>
              <a:xfrm rot="16200000" flipH="1">
                <a:off x="85464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6" name="Google Shape;736;p26"/>
              <p:cNvSpPr/>
              <p:nvPr/>
            </p:nvSpPr>
            <p:spPr>
              <a:xfrm rot="16200000" flipH="1">
                <a:off x="98640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7" name="Google Shape;737;p26"/>
              <p:cNvSpPr/>
              <p:nvPr/>
            </p:nvSpPr>
            <p:spPr>
              <a:xfrm rot="16200000" flipH="1">
                <a:off x="111852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8" name="Google Shape;738;p26"/>
              <p:cNvSpPr/>
              <p:nvPr/>
            </p:nvSpPr>
            <p:spPr>
              <a:xfrm rot="16200000" flipH="1">
                <a:off x="125064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9" name="Google Shape;739;p26"/>
              <p:cNvSpPr/>
              <p:nvPr/>
            </p:nvSpPr>
            <p:spPr>
              <a:xfrm rot="16200000" flipH="1">
                <a:off x="1382400" y="43408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741;p27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482" name="Google Shape;753;p27"/>
          <p:cNvGrpSpPr/>
          <p:nvPr/>
        </p:nvGrpSpPr>
        <p:grpSpPr>
          <a:xfrm>
            <a:off x="307800" y="232200"/>
            <a:ext cx="8528400" cy="4686840"/>
            <a:chOff x="307800" y="232200"/>
            <a:chExt cx="8528400" cy="4686840"/>
          </a:xfrm>
        </p:grpSpPr>
        <p:grpSp>
          <p:nvGrpSpPr>
            <p:cNvPr id="483" name="Google Shape;754;p27"/>
            <p:cNvGrpSpPr/>
            <p:nvPr/>
          </p:nvGrpSpPr>
          <p:grpSpPr>
            <a:xfrm>
              <a:off x="307800" y="232200"/>
              <a:ext cx="1127880" cy="71280"/>
              <a:chOff x="307800" y="232200"/>
              <a:chExt cx="1127880" cy="71280"/>
            </a:xfrm>
          </p:grpSpPr>
          <p:sp>
            <p:nvSpPr>
              <p:cNvPr id="484" name="Google Shape;755;p27"/>
              <p:cNvSpPr/>
              <p:nvPr/>
            </p:nvSpPr>
            <p:spPr>
              <a:xfrm rot="5400000">
                <a:off x="136404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5" name="Google Shape;756;p27"/>
              <p:cNvSpPr/>
              <p:nvPr/>
            </p:nvSpPr>
            <p:spPr>
              <a:xfrm rot="5400000">
                <a:off x="123192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6" name="Google Shape;757;p27"/>
              <p:cNvSpPr/>
              <p:nvPr/>
            </p:nvSpPr>
            <p:spPr>
              <a:xfrm rot="5400000">
                <a:off x="109980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7" name="Google Shape;758;p27"/>
              <p:cNvSpPr/>
              <p:nvPr/>
            </p:nvSpPr>
            <p:spPr>
              <a:xfrm rot="5400000">
                <a:off x="96804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8" name="Google Shape;759;p27"/>
              <p:cNvSpPr/>
              <p:nvPr/>
            </p:nvSpPr>
            <p:spPr>
              <a:xfrm rot="5400000">
                <a:off x="83592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9" name="Google Shape;760;p27"/>
              <p:cNvSpPr/>
              <p:nvPr/>
            </p:nvSpPr>
            <p:spPr>
              <a:xfrm rot="5400000">
                <a:off x="70380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0" name="Google Shape;761;p27"/>
              <p:cNvSpPr/>
              <p:nvPr/>
            </p:nvSpPr>
            <p:spPr>
              <a:xfrm rot="5400000">
                <a:off x="57204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1" name="Google Shape;762;p27"/>
              <p:cNvSpPr/>
              <p:nvPr/>
            </p:nvSpPr>
            <p:spPr>
              <a:xfrm rot="5400000">
                <a:off x="43992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2" name="Google Shape;763;p27"/>
              <p:cNvSpPr/>
              <p:nvPr/>
            </p:nvSpPr>
            <p:spPr>
              <a:xfrm rot="5400000">
                <a:off x="307800" y="23184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493" name="Google Shape;764;p27"/>
            <p:cNvGrpSpPr/>
            <p:nvPr/>
          </p:nvGrpSpPr>
          <p:grpSpPr>
            <a:xfrm>
              <a:off x="7708680" y="4847760"/>
              <a:ext cx="1127520" cy="71280"/>
              <a:chOff x="7708680" y="4847760"/>
              <a:chExt cx="1127520" cy="71280"/>
            </a:xfrm>
          </p:grpSpPr>
          <p:sp>
            <p:nvSpPr>
              <p:cNvPr id="494" name="Google Shape;765;p27"/>
              <p:cNvSpPr/>
              <p:nvPr/>
            </p:nvSpPr>
            <p:spPr>
              <a:xfrm rot="5400000">
                <a:off x="876456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5" name="Google Shape;766;p27"/>
              <p:cNvSpPr/>
              <p:nvPr/>
            </p:nvSpPr>
            <p:spPr>
              <a:xfrm rot="5400000">
                <a:off x="863280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6" name="Google Shape;767;p27"/>
              <p:cNvSpPr/>
              <p:nvPr/>
            </p:nvSpPr>
            <p:spPr>
              <a:xfrm rot="5400000">
                <a:off x="850068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7" name="Google Shape;768;p27"/>
              <p:cNvSpPr/>
              <p:nvPr/>
            </p:nvSpPr>
            <p:spPr>
              <a:xfrm rot="5400000">
                <a:off x="836856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8" name="Google Shape;769;p27"/>
              <p:cNvSpPr/>
              <p:nvPr/>
            </p:nvSpPr>
            <p:spPr>
              <a:xfrm rot="5400000">
                <a:off x="823680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9" name="Google Shape;770;p27"/>
              <p:cNvSpPr/>
              <p:nvPr/>
            </p:nvSpPr>
            <p:spPr>
              <a:xfrm rot="5400000">
                <a:off x="810468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0" name="Google Shape;771;p27"/>
              <p:cNvSpPr/>
              <p:nvPr/>
            </p:nvSpPr>
            <p:spPr>
              <a:xfrm rot="5400000">
                <a:off x="797256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1" name="Google Shape;772;p27"/>
              <p:cNvSpPr/>
              <p:nvPr/>
            </p:nvSpPr>
            <p:spPr>
              <a:xfrm rot="5400000">
                <a:off x="784080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2" name="Google Shape;773;p27"/>
              <p:cNvSpPr/>
              <p:nvPr/>
            </p:nvSpPr>
            <p:spPr>
              <a:xfrm rot="5400000">
                <a:off x="7708680" y="4847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503" name="Google Shape;774;p27"/>
          <p:cNvGrpSpPr/>
          <p:nvPr/>
        </p:nvGrpSpPr>
        <p:grpSpPr>
          <a:xfrm>
            <a:off x="511200" y="367200"/>
            <a:ext cx="8210880" cy="4555080"/>
            <a:chOff x="511200" y="367200"/>
            <a:chExt cx="8210880" cy="4555080"/>
          </a:xfrm>
        </p:grpSpPr>
        <p:sp>
          <p:nvSpPr>
            <p:cNvPr id="504" name="Google Shape;775;p27"/>
            <p:cNvSpPr/>
            <p:nvPr/>
          </p:nvSpPr>
          <p:spPr>
            <a:xfrm>
              <a:off x="511200" y="27259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05" name="Google Shape;776;p27"/>
            <p:cNvSpPr/>
            <p:nvPr/>
          </p:nvSpPr>
          <p:spPr>
            <a:xfrm>
              <a:off x="1792440" y="3672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06" name="Google Shape;777;p27"/>
            <p:cNvSpPr/>
            <p:nvPr/>
          </p:nvSpPr>
          <p:spPr>
            <a:xfrm>
              <a:off x="8644680" y="28544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07" name="Google Shape;778;p27"/>
            <p:cNvSpPr/>
            <p:nvPr/>
          </p:nvSpPr>
          <p:spPr>
            <a:xfrm rot="10800000">
              <a:off x="5974920" y="4844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508" name="Google Shape;779;p27"/>
          <p:cNvGrpSpPr/>
          <p:nvPr/>
        </p:nvGrpSpPr>
        <p:grpSpPr>
          <a:xfrm>
            <a:off x="8190360" y="155880"/>
            <a:ext cx="2383200" cy="2130480"/>
            <a:chOff x="8190360" y="155880"/>
            <a:chExt cx="2383200" cy="2130480"/>
          </a:xfrm>
        </p:grpSpPr>
        <p:sp>
          <p:nvSpPr>
            <p:cNvPr id="509" name="Google Shape;780;p27"/>
            <p:cNvSpPr/>
            <p:nvPr/>
          </p:nvSpPr>
          <p:spPr>
            <a:xfrm flipH="1">
              <a:off x="8925840" y="747000"/>
              <a:ext cx="1623600" cy="1514520"/>
            </a:xfrm>
            <a:custGeom>
              <a:avLst/>
              <a:gdLst>
                <a:gd name="textAreaLeft" fmla="*/ 360 w 1623600"/>
                <a:gd name="textAreaRight" fmla="*/ 1624320 w 1623600"/>
                <a:gd name="textAreaTop" fmla="*/ 0 h 1514520"/>
                <a:gd name="textAreaBottom" fmla="*/ 1514880 h 1514520"/>
              </a:gdLst>
              <a:ahLst/>
              <a:cxnLst/>
              <a:rect l="textAreaLeft" t="textAreaTop" r="textAreaRight" b="textAreaBottom"/>
              <a:pathLst>
                <a:path w="78603" h="73328">
                  <a:moveTo>
                    <a:pt x="0" y="73328"/>
                  </a:moveTo>
                  <a:lnTo>
                    <a:pt x="24478" y="48850"/>
                  </a:lnTo>
                  <a:lnTo>
                    <a:pt x="41781" y="48850"/>
                  </a:lnTo>
                  <a:lnTo>
                    <a:pt x="59295" y="31336"/>
                  </a:lnTo>
                  <a:lnTo>
                    <a:pt x="59295" y="19308"/>
                  </a:lnTo>
                  <a:lnTo>
                    <a:pt x="78603" y="0"/>
                  </a:lnTo>
                </a:path>
              </a:pathLst>
            </a:custGeom>
            <a:noFill/>
            <a:ln w="9525">
              <a:solidFill>
                <a:srgbClr val="006E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10" name="Google Shape;781;p27"/>
            <p:cNvSpPr/>
            <p:nvPr/>
          </p:nvSpPr>
          <p:spPr>
            <a:xfrm flipH="1">
              <a:off x="8269560" y="234360"/>
              <a:ext cx="1733760" cy="1683360"/>
            </a:xfrm>
            <a:custGeom>
              <a:avLst/>
              <a:gdLst>
                <a:gd name="textAreaLeft" fmla="*/ 360 w 1733760"/>
                <a:gd name="textAreaRight" fmla="*/ 1734480 w 1733760"/>
                <a:gd name="textAreaTop" fmla="*/ 0 h 1683360"/>
                <a:gd name="textAreaBottom" fmla="*/ 1683720 h 1683360"/>
              </a:gdLst>
              <a:ahLst/>
              <a:cxnLst/>
              <a:rect l="textAreaLeft" t="textAreaTop" r="textAreaRight" b="textAreaBottom"/>
              <a:pathLst>
                <a:path w="83931" h="81505">
                  <a:moveTo>
                    <a:pt x="83931" y="0"/>
                  </a:moveTo>
                  <a:lnTo>
                    <a:pt x="63463" y="20468"/>
                  </a:lnTo>
                  <a:lnTo>
                    <a:pt x="63463" y="33340"/>
                  </a:lnTo>
                  <a:lnTo>
                    <a:pt x="43944" y="52859"/>
                  </a:lnTo>
                  <a:lnTo>
                    <a:pt x="28645" y="52859"/>
                  </a:lnTo>
                  <a:lnTo>
                    <a:pt x="0" y="81505"/>
                  </a:lnTo>
                </a:path>
              </a:pathLst>
            </a:custGeom>
            <a:noFill/>
            <a:ln w="9525">
              <a:solidFill>
                <a:srgbClr val="006E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11" name="Google Shape;782;p27"/>
            <p:cNvSpPr/>
            <p:nvPr/>
          </p:nvSpPr>
          <p:spPr>
            <a:xfrm flipH="1">
              <a:off x="8844840" y="667080"/>
              <a:ext cx="105120" cy="10512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7440" bIns="37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12" name="Google Shape;783;p27"/>
            <p:cNvSpPr/>
            <p:nvPr/>
          </p:nvSpPr>
          <p:spPr>
            <a:xfrm flipH="1">
              <a:off x="8190360" y="155880"/>
              <a:ext cx="105120" cy="10512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7440" bIns="37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13" name="Google Shape;784;p27"/>
            <p:cNvSpPr/>
            <p:nvPr/>
          </p:nvSpPr>
          <p:spPr>
            <a:xfrm flipH="1">
              <a:off x="9976680" y="1890720"/>
              <a:ext cx="52560" cy="5256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8720" bIns="187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14" name="Google Shape;785;p27"/>
            <p:cNvSpPr/>
            <p:nvPr/>
          </p:nvSpPr>
          <p:spPr>
            <a:xfrm flipH="1">
              <a:off x="10521000" y="2233800"/>
              <a:ext cx="52560" cy="5256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8720" bIns="1872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257;p9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2135520" y="1374480"/>
            <a:ext cx="4872600" cy="146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772" name="Google Shape;260;p9"/>
          <p:cNvGrpSpPr/>
          <p:nvPr/>
        </p:nvGrpSpPr>
        <p:grpSpPr>
          <a:xfrm>
            <a:off x="176040" y="210960"/>
            <a:ext cx="8792280" cy="4771080"/>
            <a:chOff x="176040" y="210960"/>
            <a:chExt cx="8792280" cy="4771080"/>
          </a:xfrm>
        </p:grpSpPr>
        <p:grpSp>
          <p:nvGrpSpPr>
            <p:cNvPr id="773" name="Google Shape;261;p9"/>
            <p:cNvGrpSpPr/>
            <p:nvPr/>
          </p:nvGrpSpPr>
          <p:grpSpPr>
            <a:xfrm>
              <a:off x="176040" y="210960"/>
              <a:ext cx="1127520" cy="71280"/>
              <a:chOff x="176040" y="210960"/>
              <a:chExt cx="1127520" cy="71280"/>
            </a:xfrm>
          </p:grpSpPr>
          <p:sp>
            <p:nvSpPr>
              <p:cNvPr id="774" name="Google Shape;262;p9"/>
              <p:cNvSpPr/>
              <p:nvPr/>
            </p:nvSpPr>
            <p:spPr>
              <a:xfrm rot="5400000">
                <a:off x="1231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5" name="Google Shape;263;p9"/>
              <p:cNvSpPr/>
              <p:nvPr/>
            </p:nvSpPr>
            <p:spPr>
              <a:xfrm rot="5400000">
                <a:off x="1100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6" name="Google Shape;264;p9"/>
              <p:cNvSpPr/>
              <p:nvPr/>
            </p:nvSpPr>
            <p:spPr>
              <a:xfrm rot="5400000">
                <a:off x="968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7" name="Google Shape;265;p9"/>
              <p:cNvSpPr/>
              <p:nvPr/>
            </p:nvSpPr>
            <p:spPr>
              <a:xfrm rot="5400000">
                <a:off x="835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8" name="Google Shape;266;p9"/>
              <p:cNvSpPr/>
              <p:nvPr/>
            </p:nvSpPr>
            <p:spPr>
              <a:xfrm rot="5400000">
                <a:off x="704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9" name="Google Shape;267;p9"/>
              <p:cNvSpPr/>
              <p:nvPr/>
            </p:nvSpPr>
            <p:spPr>
              <a:xfrm rot="5400000">
                <a:off x="572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0" name="Google Shape;268;p9"/>
              <p:cNvSpPr/>
              <p:nvPr/>
            </p:nvSpPr>
            <p:spPr>
              <a:xfrm rot="5400000">
                <a:off x="439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1" name="Google Shape;269;p9"/>
              <p:cNvSpPr/>
              <p:nvPr/>
            </p:nvSpPr>
            <p:spPr>
              <a:xfrm rot="5400000">
                <a:off x="308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2" name="Google Shape;270;p9"/>
              <p:cNvSpPr/>
              <p:nvPr/>
            </p:nvSpPr>
            <p:spPr>
              <a:xfrm rot="5400000">
                <a:off x="176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783" name="Google Shape;271;p9"/>
            <p:cNvGrpSpPr/>
            <p:nvPr/>
          </p:nvGrpSpPr>
          <p:grpSpPr>
            <a:xfrm>
              <a:off x="7840440" y="4910760"/>
              <a:ext cx="1127880" cy="71280"/>
              <a:chOff x="7840440" y="4910760"/>
              <a:chExt cx="1127880" cy="71280"/>
            </a:xfrm>
          </p:grpSpPr>
          <p:sp>
            <p:nvSpPr>
              <p:cNvPr id="784" name="Google Shape;272;p9"/>
              <p:cNvSpPr/>
              <p:nvPr/>
            </p:nvSpPr>
            <p:spPr>
              <a:xfrm rot="5400000">
                <a:off x="8896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5" name="Google Shape;273;p9"/>
              <p:cNvSpPr/>
              <p:nvPr/>
            </p:nvSpPr>
            <p:spPr>
              <a:xfrm rot="5400000">
                <a:off x="8764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6" name="Google Shape;274;p9"/>
              <p:cNvSpPr/>
              <p:nvPr/>
            </p:nvSpPr>
            <p:spPr>
              <a:xfrm rot="5400000">
                <a:off x="8632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7" name="Google Shape;275;p9"/>
              <p:cNvSpPr/>
              <p:nvPr/>
            </p:nvSpPr>
            <p:spPr>
              <a:xfrm rot="5400000">
                <a:off x="8500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8" name="Google Shape;276;p9"/>
              <p:cNvSpPr/>
              <p:nvPr/>
            </p:nvSpPr>
            <p:spPr>
              <a:xfrm rot="5400000">
                <a:off x="8368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9" name="Google Shape;277;p9"/>
              <p:cNvSpPr/>
              <p:nvPr/>
            </p:nvSpPr>
            <p:spPr>
              <a:xfrm rot="5400000">
                <a:off x="8236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0" name="Google Shape;278;p9"/>
              <p:cNvSpPr/>
              <p:nvPr/>
            </p:nvSpPr>
            <p:spPr>
              <a:xfrm rot="5400000">
                <a:off x="8104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1" name="Google Shape;279;p9"/>
              <p:cNvSpPr/>
              <p:nvPr/>
            </p:nvSpPr>
            <p:spPr>
              <a:xfrm rot="5400000">
                <a:off x="7972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2" name="Google Shape;280;p9"/>
              <p:cNvSpPr/>
              <p:nvPr/>
            </p:nvSpPr>
            <p:spPr>
              <a:xfrm rot="5400000">
                <a:off x="7840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793" name="Google Shape;281;p9"/>
          <p:cNvGrpSpPr/>
          <p:nvPr/>
        </p:nvGrpSpPr>
        <p:grpSpPr>
          <a:xfrm>
            <a:off x="453600" y="438480"/>
            <a:ext cx="8052840" cy="4196160"/>
            <a:chOff x="453600" y="438480"/>
            <a:chExt cx="8052840" cy="4196160"/>
          </a:xfrm>
        </p:grpSpPr>
        <p:sp>
          <p:nvSpPr>
            <p:cNvPr id="794" name="Google Shape;282;p9"/>
            <p:cNvSpPr/>
            <p:nvPr/>
          </p:nvSpPr>
          <p:spPr>
            <a:xfrm>
              <a:off x="453600" y="13744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5" name="Google Shape;283;p9"/>
            <p:cNvSpPr/>
            <p:nvPr/>
          </p:nvSpPr>
          <p:spPr>
            <a:xfrm>
              <a:off x="49298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6" name="Google Shape;284;p9"/>
            <p:cNvSpPr/>
            <p:nvPr/>
          </p:nvSpPr>
          <p:spPr>
            <a:xfrm>
              <a:off x="8429040" y="36374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7" name="Google Shape;285;p9"/>
            <p:cNvSpPr/>
            <p:nvPr/>
          </p:nvSpPr>
          <p:spPr>
            <a:xfrm>
              <a:off x="4745520" y="45572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798" name="Google Shape;286;p9"/>
          <p:cNvGrpSpPr/>
          <p:nvPr/>
        </p:nvGrpSpPr>
        <p:grpSpPr>
          <a:xfrm>
            <a:off x="-57600" y="2414880"/>
            <a:ext cx="3349440" cy="2801160"/>
            <a:chOff x="-57600" y="2414880"/>
            <a:chExt cx="3349440" cy="2801160"/>
          </a:xfrm>
        </p:grpSpPr>
        <p:sp>
          <p:nvSpPr>
            <p:cNvPr id="799" name="Google Shape;287;p9"/>
            <p:cNvSpPr/>
            <p:nvPr/>
          </p:nvSpPr>
          <p:spPr>
            <a:xfrm rot="10800000" flipH="1">
              <a:off x="-57600" y="2556000"/>
              <a:ext cx="3349440" cy="2660040"/>
            </a:xfrm>
            <a:custGeom>
              <a:avLst/>
              <a:gdLst>
                <a:gd name="textAreaLeft" fmla="*/ 360 w 3349440"/>
                <a:gd name="textAreaRight" fmla="*/ 3350160 w 3349440"/>
                <a:gd name="textAreaTop" fmla="*/ 0 h 2660040"/>
                <a:gd name="textAreaBottom" fmla="*/ 2660400 h 26600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00" name="Google Shape;288;p9"/>
            <p:cNvSpPr/>
            <p:nvPr/>
          </p:nvSpPr>
          <p:spPr>
            <a:xfrm rot="10800000" flipH="1">
              <a:off x="-21960" y="371340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01" name="Google Shape;289;p9"/>
            <p:cNvGrpSpPr/>
            <p:nvPr/>
          </p:nvGrpSpPr>
          <p:grpSpPr>
            <a:xfrm>
              <a:off x="614880" y="2414880"/>
              <a:ext cx="2383200" cy="2130480"/>
              <a:chOff x="614880" y="2414880"/>
              <a:chExt cx="2383200" cy="2130480"/>
            </a:xfrm>
          </p:grpSpPr>
          <p:sp>
            <p:nvSpPr>
              <p:cNvPr id="802" name="Google Shape;290;p9"/>
              <p:cNvSpPr/>
              <p:nvPr/>
            </p:nvSpPr>
            <p:spPr>
              <a:xfrm flipH="1">
                <a:off x="1350360" y="3006360"/>
                <a:ext cx="1623600" cy="1514520"/>
              </a:xfrm>
              <a:custGeom>
                <a:avLst/>
                <a:gdLst>
                  <a:gd name="textAreaLeft" fmla="*/ 360 w 1623600"/>
                  <a:gd name="textAreaRight" fmla="*/ 1624320 w 1623600"/>
                  <a:gd name="textAreaTop" fmla="*/ 0 h 1514520"/>
                  <a:gd name="textAreaBottom" fmla="*/ 151488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3" name="Google Shape;291;p9"/>
              <p:cNvSpPr/>
              <p:nvPr/>
            </p:nvSpPr>
            <p:spPr>
              <a:xfrm flipH="1">
                <a:off x="694080" y="2493360"/>
                <a:ext cx="1733760" cy="1683360"/>
              </a:xfrm>
              <a:custGeom>
                <a:avLst/>
                <a:gdLst>
                  <a:gd name="textAreaLeft" fmla="*/ 360 w 1733760"/>
                  <a:gd name="textAreaRight" fmla="*/ 1734480 w 1733760"/>
                  <a:gd name="textAreaTop" fmla="*/ 0 h 1683360"/>
                  <a:gd name="textAreaBottom" fmla="*/ 168372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4" name="Google Shape;292;p9"/>
              <p:cNvSpPr/>
              <p:nvPr/>
            </p:nvSpPr>
            <p:spPr>
              <a:xfrm flipH="1">
                <a:off x="1269360" y="29260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5" name="Google Shape;293;p9"/>
              <p:cNvSpPr/>
              <p:nvPr/>
            </p:nvSpPr>
            <p:spPr>
              <a:xfrm flipH="1">
                <a:off x="614880" y="24148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6" name="Google Shape;294;p9"/>
              <p:cNvSpPr/>
              <p:nvPr/>
            </p:nvSpPr>
            <p:spPr>
              <a:xfrm flipH="1">
                <a:off x="2401200" y="414972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7" name="Google Shape;295;p9"/>
              <p:cNvSpPr/>
              <p:nvPr/>
            </p:nvSpPr>
            <p:spPr>
              <a:xfrm flipH="1">
                <a:off x="2945520" y="449280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808" name="Google Shape;296;p9"/>
          <p:cNvGrpSpPr/>
          <p:nvPr/>
        </p:nvGrpSpPr>
        <p:grpSpPr>
          <a:xfrm>
            <a:off x="5858280" y="0"/>
            <a:ext cx="3349440" cy="2781360"/>
            <a:chOff x="5858280" y="0"/>
            <a:chExt cx="3349440" cy="2781360"/>
          </a:xfrm>
        </p:grpSpPr>
        <p:sp>
          <p:nvSpPr>
            <p:cNvPr id="809" name="Google Shape;297;p9"/>
            <p:cNvSpPr/>
            <p:nvPr/>
          </p:nvSpPr>
          <p:spPr>
            <a:xfrm flipH="1">
              <a:off x="5858280" y="0"/>
              <a:ext cx="3349440" cy="2660040"/>
            </a:xfrm>
            <a:custGeom>
              <a:avLst/>
              <a:gdLst>
                <a:gd name="textAreaLeft" fmla="*/ 360 w 3349440"/>
                <a:gd name="textAreaRight" fmla="*/ 3350160 w 3349440"/>
                <a:gd name="textAreaTop" fmla="*/ 0 h 2660040"/>
                <a:gd name="textAreaBottom" fmla="*/ 2660400 h 26600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10" name="Google Shape;298;p9"/>
            <p:cNvSpPr/>
            <p:nvPr/>
          </p:nvSpPr>
          <p:spPr>
            <a:xfrm flipH="1">
              <a:off x="7278840" y="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11" name="Google Shape;299;p9"/>
            <p:cNvGrpSpPr/>
            <p:nvPr/>
          </p:nvGrpSpPr>
          <p:grpSpPr>
            <a:xfrm>
              <a:off x="6204960" y="650880"/>
              <a:ext cx="2383200" cy="2130480"/>
              <a:chOff x="6204960" y="650880"/>
              <a:chExt cx="2383200" cy="2130480"/>
            </a:xfrm>
          </p:grpSpPr>
          <p:sp>
            <p:nvSpPr>
              <p:cNvPr id="812" name="Google Shape;300;p9"/>
              <p:cNvSpPr/>
              <p:nvPr/>
            </p:nvSpPr>
            <p:spPr>
              <a:xfrm flipV="1">
                <a:off x="6229440" y="674640"/>
                <a:ext cx="1623600" cy="1514520"/>
              </a:xfrm>
              <a:custGeom>
                <a:avLst/>
                <a:gdLst>
                  <a:gd name="textAreaLeft" fmla="*/ 0 w 1623600"/>
                  <a:gd name="textAreaRight" fmla="*/ 1623960 w 1623600"/>
                  <a:gd name="textAreaTop" fmla="*/ -360 h 1514520"/>
                  <a:gd name="textAreaBottom" fmla="*/ 151452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3" name="Google Shape;301;p9"/>
              <p:cNvSpPr/>
              <p:nvPr/>
            </p:nvSpPr>
            <p:spPr>
              <a:xfrm flipV="1">
                <a:off x="6775560" y="1019160"/>
                <a:ext cx="1733760" cy="1683360"/>
              </a:xfrm>
              <a:custGeom>
                <a:avLst/>
                <a:gdLst>
                  <a:gd name="textAreaLeft" fmla="*/ 0 w 1733760"/>
                  <a:gd name="textAreaRight" fmla="*/ 1734120 w 1733760"/>
                  <a:gd name="textAreaTop" fmla="*/ 360 h 1683360"/>
                  <a:gd name="textAreaBottom" fmla="*/ 168408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4" name="Google Shape;302;p9"/>
              <p:cNvSpPr/>
              <p:nvPr/>
            </p:nvSpPr>
            <p:spPr>
              <a:xfrm flipV="1">
                <a:off x="7828560" y="21650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5" name="Google Shape;303;p9"/>
              <p:cNvSpPr/>
              <p:nvPr/>
            </p:nvSpPr>
            <p:spPr>
              <a:xfrm flipV="1">
                <a:off x="8483040" y="26762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6" name="Google Shape;304;p9"/>
              <p:cNvSpPr/>
              <p:nvPr/>
            </p:nvSpPr>
            <p:spPr>
              <a:xfrm flipV="1">
                <a:off x="6749640" y="99396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7" name="Google Shape;305;p9"/>
              <p:cNvSpPr/>
              <p:nvPr/>
            </p:nvSpPr>
            <p:spPr>
              <a:xfrm flipV="1">
                <a:off x="6204960" y="65088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8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  <p:extLst>
      <p:ext uri="{BB962C8B-B14F-4D97-AF65-F5344CB8AC3E}">
        <p14:creationId xmlns:p14="http://schemas.microsoft.com/office/powerpoint/2010/main" val="113074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787;p28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17" name="Google Shape;801;p28"/>
          <p:cNvSpPr/>
          <p:nvPr/>
        </p:nvSpPr>
        <p:spPr>
          <a:xfrm rot="10800000">
            <a:off x="6945480" y="3387240"/>
            <a:ext cx="2224800" cy="1766880"/>
          </a:xfrm>
          <a:custGeom>
            <a:avLst/>
            <a:gdLst>
              <a:gd name="textAreaLeft" fmla="*/ 0 w 2224800"/>
              <a:gd name="textAreaRight" fmla="*/ 2225160 w 2224800"/>
              <a:gd name="textAreaTop" fmla="*/ 0 h 1766880"/>
              <a:gd name="textAreaBottom" fmla="*/ 1767240 h 176688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518" name="Google Shape;802;p28"/>
          <p:cNvCxnSpPr/>
          <p:nvPr/>
        </p:nvCxnSpPr>
        <p:spPr>
          <a:xfrm flipH="1">
            <a:off x="7288200" y="3436920"/>
            <a:ext cx="2004840" cy="200520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grpSp>
        <p:nvGrpSpPr>
          <p:cNvPr id="519" name="Google Shape;803;p28"/>
          <p:cNvGrpSpPr/>
          <p:nvPr/>
        </p:nvGrpSpPr>
        <p:grpSpPr>
          <a:xfrm>
            <a:off x="278280" y="301320"/>
            <a:ext cx="174600" cy="2067120"/>
            <a:chOff x="278280" y="301320"/>
            <a:chExt cx="174600" cy="2067120"/>
          </a:xfrm>
        </p:grpSpPr>
        <p:pic>
          <p:nvPicPr>
            <p:cNvPr id="520" name="Google Shape;804;p28"/>
            <p:cNvPicPr/>
            <p:nvPr/>
          </p:nvPicPr>
          <p:blipFill>
            <a:blip r:embed="rId3"/>
            <a:stretch/>
          </p:blipFill>
          <p:spPr>
            <a:xfrm rot="5400000">
              <a:off x="-185400" y="765000"/>
              <a:ext cx="1102320" cy="17460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521" name="Google Shape;805;p28"/>
            <p:cNvPicPr/>
            <p:nvPr/>
          </p:nvPicPr>
          <p:blipFill>
            <a:blip r:embed="rId3"/>
            <a:stretch/>
          </p:blipFill>
          <p:spPr>
            <a:xfrm rot="5400000">
              <a:off x="-185400" y="1729800"/>
              <a:ext cx="1102320" cy="174600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522" name="Google Shape;806;p28"/>
          <p:cNvGrpSpPr/>
          <p:nvPr/>
        </p:nvGrpSpPr>
        <p:grpSpPr>
          <a:xfrm>
            <a:off x="375120" y="259200"/>
            <a:ext cx="8536680" cy="4592160"/>
            <a:chOff x="375120" y="259200"/>
            <a:chExt cx="8536680" cy="4592160"/>
          </a:xfrm>
        </p:grpSpPr>
        <p:sp>
          <p:nvSpPr>
            <p:cNvPr id="523" name="Google Shape;807;p28"/>
            <p:cNvSpPr/>
            <p:nvPr/>
          </p:nvSpPr>
          <p:spPr>
            <a:xfrm>
              <a:off x="8834400" y="9817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24" name="Google Shape;808;p28"/>
            <p:cNvSpPr/>
            <p:nvPr/>
          </p:nvSpPr>
          <p:spPr>
            <a:xfrm>
              <a:off x="375120" y="34372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25" name="Google Shape;809;p28"/>
            <p:cNvSpPr/>
            <p:nvPr/>
          </p:nvSpPr>
          <p:spPr>
            <a:xfrm>
              <a:off x="1648440" y="2592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26" name="Google Shape;810;p28"/>
            <p:cNvSpPr/>
            <p:nvPr/>
          </p:nvSpPr>
          <p:spPr>
            <a:xfrm>
              <a:off x="5842800" y="47739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812;p29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4268880" y="670320"/>
            <a:ext cx="391680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29" name="PlaceHolder 2"/>
          <p:cNvSpPr>
            <a:spLocks noGrp="1"/>
          </p:cNvSpPr>
          <p:nvPr>
            <p:ph type="title"/>
          </p:nvPr>
        </p:nvSpPr>
        <p:spPr>
          <a:xfrm>
            <a:off x="2613600" y="1967760"/>
            <a:ext cx="391680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30" name="PlaceHolder 3"/>
          <p:cNvSpPr>
            <a:spLocks noGrp="1"/>
          </p:cNvSpPr>
          <p:nvPr>
            <p:ph type="title"/>
          </p:nvPr>
        </p:nvSpPr>
        <p:spPr>
          <a:xfrm>
            <a:off x="1201320" y="3265560"/>
            <a:ext cx="391680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31" name="Google Shape;819;p29"/>
          <p:cNvSpPr/>
          <p:nvPr/>
        </p:nvSpPr>
        <p:spPr>
          <a:xfrm rot="10800000">
            <a:off x="6131160" y="231300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532" name="Google Shape;820;p29"/>
          <p:cNvSpPr/>
          <p:nvPr/>
        </p:nvSpPr>
        <p:spPr>
          <a:xfrm rot="10800000">
            <a:off x="7338600" y="3901680"/>
            <a:ext cx="1891800" cy="1502640"/>
          </a:xfrm>
          <a:custGeom>
            <a:avLst/>
            <a:gdLst>
              <a:gd name="textAreaLeft" fmla="*/ 0 w 1891800"/>
              <a:gd name="textAreaRight" fmla="*/ 1892160 w 1891800"/>
              <a:gd name="textAreaTop" fmla="*/ 0 h 1502640"/>
              <a:gd name="textAreaBottom" fmla="*/ 1503000 h 150264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533" name="Google Shape;821;p29"/>
          <p:cNvGrpSpPr/>
          <p:nvPr/>
        </p:nvGrpSpPr>
        <p:grpSpPr>
          <a:xfrm>
            <a:off x="6446880" y="3923280"/>
            <a:ext cx="3153240" cy="940320"/>
            <a:chOff x="6446880" y="3923280"/>
            <a:chExt cx="3153240" cy="940320"/>
          </a:xfrm>
        </p:grpSpPr>
        <p:sp>
          <p:nvSpPr>
            <p:cNvPr id="534" name="Google Shape;822;p29"/>
            <p:cNvSpPr/>
            <p:nvPr/>
          </p:nvSpPr>
          <p:spPr>
            <a:xfrm rot="10800000">
              <a:off x="6446880" y="3926520"/>
              <a:ext cx="3153240" cy="937080"/>
            </a:xfrm>
            <a:custGeom>
              <a:avLst/>
              <a:gdLst>
                <a:gd name="textAreaLeft" fmla="*/ 0 w 3153240"/>
                <a:gd name="textAreaRight" fmla="*/ 3153600 w 3153240"/>
                <a:gd name="textAreaTop" fmla="*/ 0 h 937080"/>
                <a:gd name="textAreaBottom" fmla="*/ 937440 h 937080"/>
              </a:gdLst>
              <a:ahLst/>
              <a:cxnLst/>
              <a:rect l="textAreaLeft" t="textAreaTop" r="textAreaRight" b="textAreaBottom"/>
              <a:pathLst>
                <a:path w="1064" h="315">
                  <a:moveTo>
                    <a:pt x="1051" y="0"/>
                  </a:moveTo>
                  <a:cubicBezTo>
                    <a:pt x="1044" y="0"/>
                    <a:pt x="1038" y="5"/>
                    <a:pt x="1038" y="12"/>
                  </a:cubicBezTo>
                  <a:cubicBezTo>
                    <a:pt x="458" y="12"/>
                    <a:pt x="458" y="12"/>
                    <a:pt x="458" y="12"/>
                  </a:cubicBezTo>
                  <a:cubicBezTo>
                    <a:pt x="435" y="12"/>
                    <a:pt x="414" y="21"/>
                    <a:pt x="397" y="3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07" y="74"/>
                    <a:pt x="307" y="74"/>
                    <a:pt x="307" y="74"/>
                  </a:cubicBezTo>
                  <a:cubicBezTo>
                    <a:pt x="284" y="74"/>
                    <a:pt x="263" y="83"/>
                    <a:pt x="246" y="99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43" y="303"/>
                    <a:pt x="22" y="312"/>
                    <a:pt x="0" y="312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116" y="315"/>
                    <a:pt x="116" y="315"/>
                    <a:pt x="116" y="315"/>
                  </a:cubicBezTo>
                  <a:cubicBezTo>
                    <a:pt x="116" y="312"/>
                    <a:pt x="116" y="312"/>
                    <a:pt x="116" y="312"/>
                  </a:cubicBezTo>
                  <a:cubicBezTo>
                    <a:pt x="23" y="312"/>
                    <a:pt x="23" y="312"/>
                    <a:pt x="23" y="312"/>
                  </a:cubicBezTo>
                  <a:cubicBezTo>
                    <a:pt x="37" y="308"/>
                    <a:pt x="50" y="300"/>
                    <a:pt x="61" y="290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64" y="86"/>
                    <a:pt x="285" y="77"/>
                    <a:pt x="307" y="77"/>
                  </a:cubicBezTo>
                  <a:cubicBezTo>
                    <a:pt x="357" y="77"/>
                    <a:pt x="357" y="77"/>
                    <a:pt x="357" y="77"/>
                  </a:cubicBezTo>
                  <a:cubicBezTo>
                    <a:pt x="209" y="225"/>
                    <a:pt x="209" y="225"/>
                    <a:pt x="209" y="225"/>
                  </a:cubicBezTo>
                  <a:cubicBezTo>
                    <a:pt x="194" y="241"/>
                    <a:pt x="173" y="249"/>
                    <a:pt x="151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52"/>
                    <a:pt x="116" y="252"/>
                    <a:pt x="116" y="252"/>
                  </a:cubicBezTo>
                  <a:cubicBezTo>
                    <a:pt x="151" y="252"/>
                    <a:pt x="151" y="252"/>
                    <a:pt x="151" y="252"/>
                  </a:cubicBezTo>
                  <a:cubicBezTo>
                    <a:pt x="174" y="252"/>
                    <a:pt x="195" y="243"/>
                    <a:pt x="212" y="227"/>
                  </a:cubicBezTo>
                  <a:cubicBezTo>
                    <a:pt x="361" y="77"/>
                    <a:pt x="361" y="77"/>
                    <a:pt x="361" y="77"/>
                  </a:cubicBezTo>
                  <a:cubicBezTo>
                    <a:pt x="887" y="77"/>
                    <a:pt x="887" y="77"/>
                    <a:pt x="887" y="77"/>
                  </a:cubicBezTo>
                  <a:cubicBezTo>
                    <a:pt x="888" y="84"/>
                    <a:pt x="893" y="89"/>
                    <a:pt x="900" y="89"/>
                  </a:cubicBezTo>
                  <a:cubicBezTo>
                    <a:pt x="907" y="89"/>
                    <a:pt x="913" y="83"/>
                    <a:pt x="913" y="76"/>
                  </a:cubicBezTo>
                  <a:cubicBezTo>
                    <a:pt x="913" y="68"/>
                    <a:pt x="907" y="62"/>
                    <a:pt x="900" y="62"/>
                  </a:cubicBezTo>
                  <a:cubicBezTo>
                    <a:pt x="893" y="62"/>
                    <a:pt x="888" y="68"/>
                    <a:pt x="887" y="74"/>
                  </a:cubicBezTo>
                  <a:cubicBezTo>
                    <a:pt x="365" y="74"/>
                    <a:pt x="365" y="74"/>
                    <a:pt x="365" y="74"/>
                  </a:cubicBezTo>
                  <a:cubicBezTo>
                    <a:pt x="400" y="39"/>
                    <a:pt x="400" y="39"/>
                    <a:pt x="400" y="39"/>
                  </a:cubicBezTo>
                  <a:cubicBezTo>
                    <a:pt x="415" y="23"/>
                    <a:pt x="436" y="15"/>
                    <a:pt x="458" y="15"/>
                  </a:cubicBezTo>
                  <a:cubicBezTo>
                    <a:pt x="1038" y="15"/>
                    <a:pt x="1038" y="15"/>
                    <a:pt x="1038" y="15"/>
                  </a:cubicBezTo>
                  <a:cubicBezTo>
                    <a:pt x="1038" y="21"/>
                    <a:pt x="1044" y="27"/>
                    <a:pt x="1051" y="27"/>
                  </a:cubicBezTo>
                  <a:cubicBezTo>
                    <a:pt x="1058" y="27"/>
                    <a:pt x="1064" y="21"/>
                    <a:pt x="1064" y="13"/>
                  </a:cubicBezTo>
                  <a:cubicBezTo>
                    <a:pt x="1064" y="6"/>
                    <a:pt x="1058" y="0"/>
                    <a:pt x="1051" y="0"/>
                  </a:cubicBezTo>
                  <a:close/>
                  <a:moveTo>
                    <a:pt x="900" y="66"/>
                  </a:moveTo>
                  <a:cubicBezTo>
                    <a:pt x="905" y="66"/>
                    <a:pt x="909" y="71"/>
                    <a:pt x="909" y="76"/>
                  </a:cubicBezTo>
                  <a:cubicBezTo>
                    <a:pt x="909" y="81"/>
                    <a:pt x="905" y="85"/>
                    <a:pt x="900" y="85"/>
                  </a:cubicBezTo>
                  <a:cubicBezTo>
                    <a:pt x="895" y="85"/>
                    <a:pt x="892" y="82"/>
                    <a:pt x="891" y="77"/>
                  </a:cubicBezTo>
                  <a:cubicBezTo>
                    <a:pt x="900" y="77"/>
                    <a:pt x="900" y="77"/>
                    <a:pt x="900" y="77"/>
                  </a:cubicBezTo>
                  <a:cubicBezTo>
                    <a:pt x="900" y="74"/>
                    <a:pt x="900" y="74"/>
                    <a:pt x="900" y="74"/>
                  </a:cubicBezTo>
                  <a:cubicBezTo>
                    <a:pt x="891" y="74"/>
                    <a:pt x="891" y="74"/>
                    <a:pt x="891" y="74"/>
                  </a:cubicBezTo>
                  <a:cubicBezTo>
                    <a:pt x="892" y="70"/>
                    <a:pt x="895" y="66"/>
                    <a:pt x="900" y="66"/>
                  </a:cubicBezTo>
                  <a:close/>
                  <a:moveTo>
                    <a:pt x="1051" y="23"/>
                  </a:moveTo>
                  <a:cubicBezTo>
                    <a:pt x="1046" y="23"/>
                    <a:pt x="1042" y="19"/>
                    <a:pt x="1042" y="15"/>
                  </a:cubicBezTo>
                  <a:cubicBezTo>
                    <a:pt x="1051" y="15"/>
                    <a:pt x="1051" y="15"/>
                    <a:pt x="1051" y="15"/>
                  </a:cubicBezTo>
                  <a:cubicBezTo>
                    <a:pt x="1051" y="12"/>
                    <a:pt x="1051" y="12"/>
                    <a:pt x="1051" y="12"/>
                  </a:cubicBezTo>
                  <a:cubicBezTo>
                    <a:pt x="1042" y="12"/>
                    <a:pt x="1042" y="12"/>
                    <a:pt x="1042" y="12"/>
                  </a:cubicBezTo>
                  <a:cubicBezTo>
                    <a:pt x="1042" y="7"/>
                    <a:pt x="1046" y="4"/>
                    <a:pt x="1051" y="4"/>
                  </a:cubicBezTo>
                  <a:cubicBezTo>
                    <a:pt x="1056" y="4"/>
                    <a:pt x="1060" y="8"/>
                    <a:pt x="1060" y="13"/>
                  </a:cubicBezTo>
                  <a:cubicBezTo>
                    <a:pt x="1060" y="18"/>
                    <a:pt x="1056" y="23"/>
                    <a:pt x="1051" y="23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35" name="Google Shape;823;p29"/>
            <p:cNvSpPr/>
            <p:nvPr/>
          </p:nvSpPr>
          <p:spPr>
            <a:xfrm rot="10800000">
              <a:off x="7436520" y="3923280"/>
              <a:ext cx="1821600" cy="398880"/>
            </a:xfrm>
            <a:custGeom>
              <a:avLst/>
              <a:gdLst>
                <a:gd name="textAreaLeft" fmla="*/ 0 w 1821600"/>
                <a:gd name="textAreaRight" fmla="*/ 1821960 w 1821600"/>
                <a:gd name="textAreaTop" fmla="*/ 0 h 398880"/>
                <a:gd name="textAreaBottom" fmla="*/ 399240 h 398880"/>
              </a:gdLst>
              <a:ahLst/>
              <a:cxnLst/>
              <a:rect l="textAreaLeft" t="textAreaTop" r="textAreaRight" b="textAreaBottom"/>
              <a:pathLst>
                <a:path w="622" h="135">
                  <a:moveTo>
                    <a:pt x="175" y="100"/>
                  </a:moveTo>
                  <a:cubicBezTo>
                    <a:pt x="172" y="100"/>
                    <a:pt x="172" y="100"/>
                    <a:pt x="172" y="100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4" y="128"/>
                    <a:pt x="132" y="133"/>
                    <a:pt x="120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20" y="135"/>
                    <a:pt x="120" y="135"/>
                    <a:pt x="120" y="135"/>
                  </a:cubicBezTo>
                  <a:cubicBezTo>
                    <a:pt x="133" y="135"/>
                    <a:pt x="145" y="130"/>
                    <a:pt x="154" y="120"/>
                  </a:cubicBezTo>
                  <a:cubicBezTo>
                    <a:pt x="175" y="100"/>
                    <a:pt x="175" y="100"/>
                    <a:pt x="175" y="100"/>
                  </a:cubicBezTo>
                  <a:moveTo>
                    <a:pt x="321" y="0"/>
                  </a:moveTo>
                  <a:cubicBezTo>
                    <a:pt x="292" y="0"/>
                    <a:pt x="292" y="0"/>
                    <a:pt x="292" y="0"/>
                  </a:cubicBezTo>
                  <a:cubicBezTo>
                    <a:pt x="279" y="0"/>
                    <a:pt x="267" y="5"/>
                    <a:pt x="258" y="14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259" y="16"/>
                    <a:pt x="259" y="16"/>
                    <a:pt x="259" y="16"/>
                  </a:cubicBezTo>
                  <a:cubicBezTo>
                    <a:pt x="268" y="7"/>
                    <a:pt x="279" y="2"/>
                    <a:pt x="292" y="2"/>
                  </a:cubicBezTo>
                  <a:cubicBezTo>
                    <a:pt x="319" y="2"/>
                    <a:pt x="319" y="2"/>
                    <a:pt x="319" y="2"/>
                  </a:cubicBezTo>
                  <a:cubicBezTo>
                    <a:pt x="321" y="0"/>
                    <a:pt x="321" y="0"/>
                    <a:pt x="321" y="0"/>
                  </a:cubicBezTo>
                  <a:moveTo>
                    <a:pt x="622" y="0"/>
                  </a:moveTo>
                  <a:cubicBezTo>
                    <a:pt x="323" y="0"/>
                    <a:pt x="323" y="0"/>
                    <a:pt x="323" y="0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622" y="2"/>
                    <a:pt x="622" y="2"/>
                    <a:pt x="622" y="2"/>
                  </a:cubicBezTo>
                  <a:cubicBezTo>
                    <a:pt x="622" y="0"/>
                    <a:pt x="622" y="0"/>
                    <a:pt x="622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36" name="Google Shape;824;p29"/>
            <p:cNvSpPr/>
            <p:nvPr/>
          </p:nvSpPr>
          <p:spPr>
            <a:xfrm rot="10800000">
              <a:off x="7190640" y="4026600"/>
              <a:ext cx="2067480" cy="399600"/>
            </a:xfrm>
            <a:custGeom>
              <a:avLst/>
              <a:gdLst>
                <a:gd name="textAreaLeft" fmla="*/ 0 w 2067480"/>
                <a:gd name="textAreaRight" fmla="*/ 2067840 w 2067480"/>
                <a:gd name="textAreaTop" fmla="*/ 0 h 399600"/>
                <a:gd name="textAreaBottom" fmla="*/ 399960 h 399600"/>
              </a:gdLst>
              <a:ahLst/>
              <a:cxnLst/>
              <a:rect l="textAreaLeft" t="textAreaTop" r="textAreaRight" b="textAreaBottom"/>
              <a:pathLst>
                <a:path w="706" h="135">
                  <a:moveTo>
                    <a:pt x="174" y="133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4" y="133"/>
                    <a:pt x="174" y="133"/>
                    <a:pt x="174" y="133"/>
                  </a:cubicBezTo>
                  <a:moveTo>
                    <a:pt x="322" y="37"/>
                  </a:moveTo>
                  <a:cubicBezTo>
                    <a:pt x="319" y="37"/>
                    <a:pt x="319" y="37"/>
                    <a:pt x="319" y="37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28" y="128"/>
                    <a:pt x="216" y="133"/>
                    <a:pt x="204" y="133"/>
                  </a:cubicBezTo>
                  <a:cubicBezTo>
                    <a:pt x="176" y="133"/>
                    <a:pt x="176" y="133"/>
                    <a:pt x="176" y="133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17" y="135"/>
                    <a:pt x="229" y="130"/>
                    <a:pt x="238" y="121"/>
                  </a:cubicBezTo>
                  <a:cubicBezTo>
                    <a:pt x="322" y="37"/>
                    <a:pt x="322" y="37"/>
                    <a:pt x="322" y="37"/>
                  </a:cubicBezTo>
                  <a:moveTo>
                    <a:pt x="70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63" y="0"/>
                    <a:pt x="351" y="5"/>
                    <a:pt x="342" y="14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52" y="7"/>
                    <a:pt x="363" y="2"/>
                    <a:pt x="376" y="2"/>
                  </a:cubicBezTo>
                  <a:cubicBezTo>
                    <a:pt x="706" y="2"/>
                    <a:pt x="706" y="2"/>
                    <a:pt x="706" y="2"/>
                  </a:cubicBezTo>
                  <a:cubicBezTo>
                    <a:pt x="706" y="0"/>
                    <a:pt x="706" y="0"/>
                    <a:pt x="706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37" name="Google Shape;825;p29"/>
            <p:cNvSpPr/>
            <p:nvPr/>
          </p:nvSpPr>
          <p:spPr>
            <a:xfrm rot="10800000">
              <a:off x="7413120" y="4296240"/>
              <a:ext cx="46800" cy="46800"/>
            </a:xfrm>
            <a:custGeom>
              <a:avLst/>
              <a:gdLst>
                <a:gd name="textAreaLeft" fmla="*/ 0 w 46800"/>
                <a:gd name="textAreaRight" fmla="*/ 47160 w 46800"/>
                <a:gd name="textAreaTop" fmla="*/ 0 h 46800"/>
                <a:gd name="textAreaBottom" fmla="*/ 47160 h 46800"/>
              </a:gdLst>
              <a:ahLst/>
              <a:cxnLst/>
              <a:rect l="textAreaLeft" t="textAreaTop" r="textAreaRight" b="textAreaBottom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2"/>
                    <a:pt x="8" y="12"/>
                  </a:cubicBezTo>
                  <a:cubicBezTo>
                    <a:pt x="10" y="12"/>
                    <a:pt x="12" y="11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3400" bIns="234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38" name="Google Shape;826;p29"/>
            <p:cNvSpPr/>
            <p:nvPr/>
          </p:nvSpPr>
          <p:spPr>
            <a:xfrm rot="10800000">
              <a:off x="7164000" y="4397040"/>
              <a:ext cx="49680" cy="49680"/>
            </a:xfrm>
            <a:custGeom>
              <a:avLst/>
              <a:gdLst>
                <a:gd name="textAreaLeft" fmla="*/ 0 w 49680"/>
                <a:gd name="textAreaRight" fmla="*/ 50040 w 49680"/>
                <a:gd name="textAreaTop" fmla="*/ 0 h 49680"/>
                <a:gd name="textAreaBottom" fmla="*/ 50040 h 49680"/>
              </a:gdLst>
              <a:ahLst/>
              <a:cxnLst/>
              <a:rect l="textAreaLeft" t="textAreaTop" r="textAreaRight" b="textAreaBottom"/>
              <a:pathLst>
                <a:path w="1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8" y="17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4840" bIns="2484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539" name="Google Shape;827;p29"/>
          <p:cNvGrpSpPr/>
          <p:nvPr/>
        </p:nvGrpSpPr>
        <p:grpSpPr>
          <a:xfrm>
            <a:off x="7041600" y="1867320"/>
            <a:ext cx="2588040" cy="2402280"/>
            <a:chOff x="7041600" y="1867320"/>
            <a:chExt cx="2588040" cy="2402280"/>
          </a:xfrm>
        </p:grpSpPr>
        <p:sp>
          <p:nvSpPr>
            <p:cNvPr id="540" name="Google Shape;828;p29"/>
            <p:cNvSpPr/>
            <p:nvPr/>
          </p:nvSpPr>
          <p:spPr>
            <a:xfrm>
              <a:off x="7041600" y="1867320"/>
              <a:ext cx="2424960" cy="2402280"/>
            </a:xfrm>
            <a:custGeom>
              <a:avLst/>
              <a:gdLst>
                <a:gd name="textAreaLeft" fmla="*/ 0 w 2424960"/>
                <a:gd name="textAreaRight" fmla="*/ 2425320 w 2424960"/>
                <a:gd name="textAreaTop" fmla="*/ 0 h 2402280"/>
                <a:gd name="textAreaBottom" fmla="*/ 2402640 h 2402280"/>
              </a:gdLst>
              <a:ahLst/>
              <a:cxnLst/>
              <a:rect l="textAreaLeft" t="textAreaTop" r="textAreaRight" b="textAreaBottom"/>
              <a:pathLst>
                <a:path w="2325" h="2303">
                  <a:moveTo>
                    <a:pt x="2325" y="0"/>
                  </a:moveTo>
                  <a:lnTo>
                    <a:pt x="2285" y="0"/>
                  </a:lnTo>
                  <a:lnTo>
                    <a:pt x="0" y="2303"/>
                  </a:lnTo>
                  <a:lnTo>
                    <a:pt x="2325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41" name="Google Shape;829;p29"/>
            <p:cNvSpPr/>
            <p:nvPr/>
          </p:nvSpPr>
          <p:spPr>
            <a:xfrm>
              <a:off x="7504560" y="1867320"/>
              <a:ext cx="2047320" cy="2024640"/>
            </a:xfrm>
            <a:custGeom>
              <a:avLst/>
              <a:gdLst>
                <a:gd name="textAreaLeft" fmla="*/ 0 w 2047320"/>
                <a:gd name="textAreaRight" fmla="*/ 2047680 w 2047320"/>
                <a:gd name="textAreaTop" fmla="*/ 0 h 2024640"/>
                <a:gd name="textAreaBottom" fmla="*/ 2025000 h 2024640"/>
              </a:gdLst>
              <a:ahLst/>
              <a:cxnLst/>
              <a:rect l="textAreaLeft" t="textAreaTop" r="textAreaRight" b="textAreaBottom"/>
              <a:pathLst>
                <a:path w="1963" h="1941">
                  <a:moveTo>
                    <a:pt x="1963" y="0"/>
                  </a:moveTo>
                  <a:lnTo>
                    <a:pt x="1929" y="0"/>
                  </a:lnTo>
                  <a:lnTo>
                    <a:pt x="0" y="1941"/>
                  </a:lnTo>
                  <a:lnTo>
                    <a:pt x="1963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42" name="Google Shape;830;p29"/>
            <p:cNvSpPr/>
            <p:nvPr/>
          </p:nvSpPr>
          <p:spPr>
            <a:xfrm>
              <a:off x="7789680" y="1867320"/>
              <a:ext cx="1839960" cy="1820160"/>
            </a:xfrm>
            <a:custGeom>
              <a:avLst/>
              <a:gdLst>
                <a:gd name="textAreaLeft" fmla="*/ 0 w 1839960"/>
                <a:gd name="textAreaRight" fmla="*/ 1840320 w 1839960"/>
                <a:gd name="textAreaTop" fmla="*/ 0 h 1820160"/>
                <a:gd name="textAreaBottom" fmla="*/ 1820520 h 1820160"/>
              </a:gdLst>
              <a:ahLst/>
              <a:cxnLst/>
              <a:rect l="textAreaLeft" t="textAreaTop" r="textAreaRight" b="textAreaBottom"/>
              <a:pathLst>
                <a:path w="1764" h="1745">
                  <a:moveTo>
                    <a:pt x="1764" y="0"/>
                  </a:moveTo>
                  <a:lnTo>
                    <a:pt x="1732" y="0"/>
                  </a:lnTo>
                  <a:lnTo>
                    <a:pt x="0" y="1745"/>
                  </a:lnTo>
                  <a:lnTo>
                    <a:pt x="1764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543" name="Google Shape;831;p29"/>
          <p:cNvGrpSpPr/>
          <p:nvPr/>
        </p:nvGrpSpPr>
        <p:grpSpPr>
          <a:xfrm>
            <a:off x="474840" y="500760"/>
            <a:ext cx="8141760" cy="4308480"/>
            <a:chOff x="474840" y="500760"/>
            <a:chExt cx="8141760" cy="4308480"/>
          </a:xfrm>
        </p:grpSpPr>
        <p:sp>
          <p:nvSpPr>
            <p:cNvPr id="544" name="Google Shape;832;p29"/>
            <p:cNvSpPr/>
            <p:nvPr/>
          </p:nvSpPr>
          <p:spPr>
            <a:xfrm>
              <a:off x="2851200" y="5007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45" name="Google Shape;833;p29"/>
            <p:cNvSpPr/>
            <p:nvPr/>
          </p:nvSpPr>
          <p:spPr>
            <a:xfrm>
              <a:off x="8539200" y="1243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46" name="Google Shape;834;p29"/>
            <p:cNvSpPr/>
            <p:nvPr/>
          </p:nvSpPr>
          <p:spPr>
            <a:xfrm>
              <a:off x="474840" y="2450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47" name="Google Shape;835;p29"/>
            <p:cNvSpPr/>
            <p:nvPr/>
          </p:nvSpPr>
          <p:spPr>
            <a:xfrm>
              <a:off x="4898880" y="47318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837;p30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2347920" y="707760"/>
            <a:ext cx="4447800" cy="1225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50" name="Google Shape;840;p30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200" b="1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CREDITS: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 This presentation template was created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3"/>
              </a:rPr>
              <a:t>Slidesgo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, and includes icons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4"/>
              </a:rPr>
              <a:t>Flaticon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, and infographics &amp; images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5"/>
              </a:rPr>
              <a:t>Freepik</a:t>
            </a:r>
            <a:r>
              <a:rPr lang="en" sz="1200" b="0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 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551" name="Google Shape;841;p30"/>
          <p:cNvSpPr/>
          <p:nvPr/>
        </p:nvSpPr>
        <p:spPr>
          <a:xfrm>
            <a:off x="-76320" y="-7632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552" name="Google Shape;842;p30"/>
          <p:cNvGrpSpPr/>
          <p:nvPr/>
        </p:nvGrpSpPr>
        <p:grpSpPr>
          <a:xfrm>
            <a:off x="15480" y="-76320"/>
            <a:ext cx="2953440" cy="2741760"/>
            <a:chOff x="15480" y="-76320"/>
            <a:chExt cx="2953440" cy="2741760"/>
          </a:xfrm>
        </p:grpSpPr>
        <p:sp>
          <p:nvSpPr>
            <p:cNvPr id="553" name="Google Shape;843;p30"/>
            <p:cNvSpPr/>
            <p:nvPr/>
          </p:nvSpPr>
          <p:spPr>
            <a:xfrm>
              <a:off x="15480" y="-76320"/>
              <a:ext cx="2767680" cy="2741760"/>
            </a:xfrm>
            <a:custGeom>
              <a:avLst/>
              <a:gdLst>
                <a:gd name="textAreaLeft" fmla="*/ 0 w 2767680"/>
                <a:gd name="textAreaRight" fmla="*/ 2768040 w 2767680"/>
                <a:gd name="textAreaTop" fmla="*/ 0 h 2741760"/>
                <a:gd name="textAreaBottom" fmla="*/ 2742120 h 2741760"/>
              </a:gdLst>
              <a:ahLst/>
              <a:cxnLst/>
              <a:rect l="textAreaLeft" t="textAreaTop" r="textAreaRight" b="textAreaBottom"/>
              <a:pathLst>
                <a:path w="2325" h="2303">
                  <a:moveTo>
                    <a:pt x="2325" y="0"/>
                  </a:moveTo>
                  <a:lnTo>
                    <a:pt x="2285" y="0"/>
                  </a:lnTo>
                  <a:lnTo>
                    <a:pt x="0" y="2303"/>
                  </a:lnTo>
                  <a:lnTo>
                    <a:pt x="2325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4" name="Google Shape;844;p30"/>
            <p:cNvSpPr/>
            <p:nvPr/>
          </p:nvSpPr>
          <p:spPr>
            <a:xfrm>
              <a:off x="543600" y="-76320"/>
              <a:ext cx="2336760" cy="2310480"/>
            </a:xfrm>
            <a:custGeom>
              <a:avLst/>
              <a:gdLst>
                <a:gd name="textAreaLeft" fmla="*/ 0 w 2336760"/>
                <a:gd name="textAreaRight" fmla="*/ 2337120 w 2336760"/>
                <a:gd name="textAreaTop" fmla="*/ 0 h 2310480"/>
                <a:gd name="textAreaBottom" fmla="*/ 2310840 h 2310480"/>
              </a:gdLst>
              <a:ahLst/>
              <a:cxnLst/>
              <a:rect l="textAreaLeft" t="textAreaTop" r="textAreaRight" b="textAreaBottom"/>
              <a:pathLst>
                <a:path w="1963" h="1941">
                  <a:moveTo>
                    <a:pt x="1963" y="0"/>
                  </a:moveTo>
                  <a:lnTo>
                    <a:pt x="1929" y="0"/>
                  </a:lnTo>
                  <a:lnTo>
                    <a:pt x="0" y="1941"/>
                  </a:lnTo>
                  <a:lnTo>
                    <a:pt x="1963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5" name="Google Shape;845;p30"/>
            <p:cNvSpPr/>
            <p:nvPr/>
          </p:nvSpPr>
          <p:spPr>
            <a:xfrm>
              <a:off x="869040" y="-76320"/>
              <a:ext cx="2099880" cy="2077200"/>
            </a:xfrm>
            <a:custGeom>
              <a:avLst/>
              <a:gdLst>
                <a:gd name="textAreaLeft" fmla="*/ 0 w 2099880"/>
                <a:gd name="textAreaRight" fmla="*/ 2100240 w 2099880"/>
                <a:gd name="textAreaTop" fmla="*/ 0 h 2077200"/>
                <a:gd name="textAreaBottom" fmla="*/ 2077560 h 2077200"/>
              </a:gdLst>
              <a:ahLst/>
              <a:cxnLst/>
              <a:rect l="textAreaLeft" t="textAreaTop" r="textAreaRight" b="textAreaBottom"/>
              <a:pathLst>
                <a:path w="1764" h="1745">
                  <a:moveTo>
                    <a:pt x="1764" y="0"/>
                  </a:moveTo>
                  <a:lnTo>
                    <a:pt x="1732" y="0"/>
                  </a:lnTo>
                  <a:lnTo>
                    <a:pt x="0" y="1745"/>
                  </a:lnTo>
                  <a:lnTo>
                    <a:pt x="1764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556" name="Google Shape;846;p30"/>
          <p:cNvSpPr/>
          <p:nvPr/>
        </p:nvSpPr>
        <p:spPr>
          <a:xfrm rot="10800000">
            <a:off x="6175080" y="231300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557" name="Google Shape;847;p30"/>
          <p:cNvGrpSpPr/>
          <p:nvPr/>
        </p:nvGrpSpPr>
        <p:grpSpPr>
          <a:xfrm>
            <a:off x="6207480" y="2556360"/>
            <a:ext cx="2953440" cy="2741760"/>
            <a:chOff x="6207480" y="2556360"/>
            <a:chExt cx="2953440" cy="2741760"/>
          </a:xfrm>
        </p:grpSpPr>
        <p:sp>
          <p:nvSpPr>
            <p:cNvPr id="558" name="Google Shape;848;p30"/>
            <p:cNvSpPr/>
            <p:nvPr/>
          </p:nvSpPr>
          <p:spPr>
            <a:xfrm rot="10800000">
              <a:off x="6393240" y="2556000"/>
              <a:ext cx="2767680" cy="2741760"/>
            </a:xfrm>
            <a:custGeom>
              <a:avLst/>
              <a:gdLst>
                <a:gd name="textAreaLeft" fmla="*/ 0 w 2767680"/>
                <a:gd name="textAreaRight" fmla="*/ 2768040 w 2767680"/>
                <a:gd name="textAreaTop" fmla="*/ 0 h 2741760"/>
                <a:gd name="textAreaBottom" fmla="*/ 2742120 h 2741760"/>
              </a:gdLst>
              <a:ahLst/>
              <a:cxnLst/>
              <a:rect l="textAreaLeft" t="textAreaTop" r="textAreaRight" b="textAreaBottom"/>
              <a:pathLst>
                <a:path w="2325" h="2303">
                  <a:moveTo>
                    <a:pt x="2325" y="0"/>
                  </a:moveTo>
                  <a:lnTo>
                    <a:pt x="2285" y="0"/>
                  </a:lnTo>
                  <a:lnTo>
                    <a:pt x="0" y="230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9" name="Google Shape;849;p30"/>
            <p:cNvSpPr/>
            <p:nvPr/>
          </p:nvSpPr>
          <p:spPr>
            <a:xfrm rot="10800000">
              <a:off x="6296040" y="2987640"/>
              <a:ext cx="2336760" cy="2310480"/>
            </a:xfrm>
            <a:custGeom>
              <a:avLst/>
              <a:gdLst>
                <a:gd name="textAreaLeft" fmla="*/ 0 w 2336760"/>
                <a:gd name="textAreaRight" fmla="*/ 2337120 w 2336760"/>
                <a:gd name="textAreaTop" fmla="*/ 0 h 2310480"/>
                <a:gd name="textAreaBottom" fmla="*/ 2310840 h 2310480"/>
              </a:gdLst>
              <a:ahLst/>
              <a:cxnLst/>
              <a:rect l="textAreaLeft" t="textAreaTop" r="textAreaRight" b="textAreaBottom"/>
              <a:pathLst>
                <a:path w="1963" h="1941">
                  <a:moveTo>
                    <a:pt x="1963" y="0"/>
                  </a:moveTo>
                  <a:lnTo>
                    <a:pt x="1929" y="0"/>
                  </a:lnTo>
                  <a:lnTo>
                    <a:pt x="0" y="1941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60" name="Google Shape;850;p30"/>
            <p:cNvSpPr/>
            <p:nvPr/>
          </p:nvSpPr>
          <p:spPr>
            <a:xfrm rot="10800000">
              <a:off x="6207480" y="3220920"/>
              <a:ext cx="2099880" cy="2077200"/>
            </a:xfrm>
            <a:custGeom>
              <a:avLst/>
              <a:gdLst>
                <a:gd name="textAreaLeft" fmla="*/ 0 w 2099880"/>
                <a:gd name="textAreaRight" fmla="*/ 2100240 w 2099880"/>
                <a:gd name="textAreaTop" fmla="*/ 0 h 2077200"/>
                <a:gd name="textAreaBottom" fmla="*/ 2077560 h 2077200"/>
              </a:gdLst>
              <a:ahLst/>
              <a:cxnLst/>
              <a:rect l="textAreaLeft" t="textAreaTop" r="textAreaRight" b="textAreaBottom"/>
              <a:pathLst>
                <a:path w="1764" h="1745">
                  <a:moveTo>
                    <a:pt x="1764" y="0"/>
                  </a:moveTo>
                  <a:lnTo>
                    <a:pt x="1732" y="0"/>
                  </a:lnTo>
                  <a:lnTo>
                    <a:pt x="0" y="1745"/>
                  </a:lnTo>
                  <a:lnTo>
                    <a:pt x="176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5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837;p30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3" name="PlaceHolder 1"/>
          <p:cNvSpPr>
            <a:spLocks noGrp="1"/>
          </p:cNvSpPr>
          <p:nvPr>
            <p:ph type="title"/>
          </p:nvPr>
        </p:nvSpPr>
        <p:spPr>
          <a:xfrm>
            <a:off x="2347920" y="707760"/>
            <a:ext cx="4447800" cy="1225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50" name="Google Shape;840;p30"/>
          <p:cNvSpPr/>
          <p:nvPr/>
        </p:nvSpPr>
        <p:spPr>
          <a:xfrm>
            <a:off x="2099160" y="3611880"/>
            <a:ext cx="494532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100000"/>
              </a:lnSpc>
              <a:spcBef>
                <a:spcPts val="300"/>
              </a:spcBef>
              <a:tabLst>
                <a:tab pos="0" algn="l"/>
              </a:tabLst>
            </a:pPr>
            <a:r>
              <a:rPr lang="en" sz="1200" b="1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CREDITS: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 This presentation template was created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3"/>
              </a:rPr>
              <a:t>Slidesgo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, and includes icons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4"/>
              </a:rPr>
              <a:t>Flaticon</a:t>
            </a:r>
            <a:r>
              <a:rPr lang="en" sz="1200" b="0" u="none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, and infographics &amp; images by </a:t>
            </a:r>
            <a:r>
              <a:rPr lang="en" sz="1200" b="1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  <a:hlinkClick r:id="rId5"/>
              </a:rPr>
              <a:t>Freepik</a:t>
            </a:r>
            <a:r>
              <a:rPr lang="en" sz="1200" b="0" u="sng" strike="noStrike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 </a:t>
            </a:r>
            <a:endParaRPr lang="en-US" sz="12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551" name="Google Shape;841;p30"/>
          <p:cNvSpPr/>
          <p:nvPr/>
        </p:nvSpPr>
        <p:spPr>
          <a:xfrm>
            <a:off x="-76320" y="-7632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564" name="Google Shape;842;p30"/>
          <p:cNvGrpSpPr/>
          <p:nvPr/>
        </p:nvGrpSpPr>
        <p:grpSpPr>
          <a:xfrm>
            <a:off x="15480" y="-76320"/>
            <a:ext cx="2953440" cy="2741760"/>
            <a:chOff x="15480" y="-76320"/>
            <a:chExt cx="2953440" cy="2741760"/>
          </a:xfrm>
        </p:grpSpPr>
        <p:sp>
          <p:nvSpPr>
            <p:cNvPr id="553" name="Google Shape;843;p30"/>
            <p:cNvSpPr/>
            <p:nvPr/>
          </p:nvSpPr>
          <p:spPr>
            <a:xfrm>
              <a:off x="15480" y="-76320"/>
              <a:ext cx="2767680" cy="2741760"/>
            </a:xfrm>
            <a:custGeom>
              <a:avLst/>
              <a:gdLst>
                <a:gd name="textAreaLeft" fmla="*/ 0 w 2767680"/>
                <a:gd name="textAreaRight" fmla="*/ 2768040 w 2767680"/>
                <a:gd name="textAreaTop" fmla="*/ 0 h 2741760"/>
                <a:gd name="textAreaBottom" fmla="*/ 2742120 h 2741760"/>
              </a:gdLst>
              <a:ahLst/>
              <a:cxnLst/>
              <a:rect l="textAreaLeft" t="textAreaTop" r="textAreaRight" b="textAreaBottom"/>
              <a:pathLst>
                <a:path w="2325" h="2303">
                  <a:moveTo>
                    <a:pt x="2325" y="0"/>
                  </a:moveTo>
                  <a:lnTo>
                    <a:pt x="2285" y="0"/>
                  </a:lnTo>
                  <a:lnTo>
                    <a:pt x="0" y="2303"/>
                  </a:lnTo>
                  <a:lnTo>
                    <a:pt x="2325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4" name="Google Shape;844;p30"/>
            <p:cNvSpPr/>
            <p:nvPr/>
          </p:nvSpPr>
          <p:spPr>
            <a:xfrm>
              <a:off x="543600" y="-76320"/>
              <a:ext cx="2336760" cy="2310480"/>
            </a:xfrm>
            <a:custGeom>
              <a:avLst/>
              <a:gdLst>
                <a:gd name="textAreaLeft" fmla="*/ 0 w 2336760"/>
                <a:gd name="textAreaRight" fmla="*/ 2337120 w 2336760"/>
                <a:gd name="textAreaTop" fmla="*/ 0 h 2310480"/>
                <a:gd name="textAreaBottom" fmla="*/ 2310840 h 2310480"/>
              </a:gdLst>
              <a:ahLst/>
              <a:cxnLst/>
              <a:rect l="textAreaLeft" t="textAreaTop" r="textAreaRight" b="textAreaBottom"/>
              <a:pathLst>
                <a:path w="1963" h="1941">
                  <a:moveTo>
                    <a:pt x="1963" y="0"/>
                  </a:moveTo>
                  <a:lnTo>
                    <a:pt x="1929" y="0"/>
                  </a:lnTo>
                  <a:lnTo>
                    <a:pt x="0" y="1941"/>
                  </a:lnTo>
                  <a:lnTo>
                    <a:pt x="1963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5" name="Google Shape;845;p30"/>
            <p:cNvSpPr/>
            <p:nvPr/>
          </p:nvSpPr>
          <p:spPr>
            <a:xfrm>
              <a:off x="869040" y="-76320"/>
              <a:ext cx="2099880" cy="2077200"/>
            </a:xfrm>
            <a:custGeom>
              <a:avLst/>
              <a:gdLst>
                <a:gd name="textAreaLeft" fmla="*/ 0 w 2099880"/>
                <a:gd name="textAreaRight" fmla="*/ 2100240 w 2099880"/>
                <a:gd name="textAreaTop" fmla="*/ 0 h 2077200"/>
                <a:gd name="textAreaBottom" fmla="*/ 2077560 h 2077200"/>
              </a:gdLst>
              <a:ahLst/>
              <a:cxnLst/>
              <a:rect l="textAreaLeft" t="textAreaTop" r="textAreaRight" b="textAreaBottom"/>
              <a:pathLst>
                <a:path w="1764" h="1745">
                  <a:moveTo>
                    <a:pt x="1764" y="0"/>
                  </a:moveTo>
                  <a:lnTo>
                    <a:pt x="1732" y="0"/>
                  </a:lnTo>
                  <a:lnTo>
                    <a:pt x="0" y="1745"/>
                  </a:lnTo>
                  <a:lnTo>
                    <a:pt x="1764" y="0"/>
                  </a:lnTo>
                  <a:close/>
                </a:path>
              </a:pathLst>
            </a:custGeom>
            <a:gradFill rotWithShape="0">
              <a:gsLst>
                <a:gs pos="0">
                  <a:srgbClr val="FFFFFF"/>
                </a:gs>
                <a:gs pos="100000">
                  <a:srgbClr val="C5B9B9">
                    <a:alpha val="24000"/>
                  </a:srgbClr>
                </a:gs>
              </a:gsLst>
              <a:lin ang="81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556" name="Google Shape;846;p30"/>
          <p:cNvSpPr/>
          <p:nvPr/>
        </p:nvSpPr>
        <p:spPr>
          <a:xfrm rot="10800000">
            <a:off x="6175080" y="231300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565" name="Google Shape;847;p30"/>
          <p:cNvGrpSpPr/>
          <p:nvPr/>
        </p:nvGrpSpPr>
        <p:grpSpPr>
          <a:xfrm>
            <a:off x="6207480" y="2556360"/>
            <a:ext cx="2953440" cy="2741760"/>
            <a:chOff x="6207480" y="2556360"/>
            <a:chExt cx="2953440" cy="2741760"/>
          </a:xfrm>
        </p:grpSpPr>
        <p:sp>
          <p:nvSpPr>
            <p:cNvPr id="558" name="Google Shape;848;p30"/>
            <p:cNvSpPr/>
            <p:nvPr/>
          </p:nvSpPr>
          <p:spPr>
            <a:xfrm rot="10800000">
              <a:off x="6393240" y="2556000"/>
              <a:ext cx="2767680" cy="2741760"/>
            </a:xfrm>
            <a:custGeom>
              <a:avLst/>
              <a:gdLst>
                <a:gd name="textAreaLeft" fmla="*/ 0 w 2767680"/>
                <a:gd name="textAreaRight" fmla="*/ 2768040 w 2767680"/>
                <a:gd name="textAreaTop" fmla="*/ 0 h 2741760"/>
                <a:gd name="textAreaBottom" fmla="*/ 2742120 h 2741760"/>
              </a:gdLst>
              <a:ahLst/>
              <a:cxnLst/>
              <a:rect l="textAreaLeft" t="textAreaTop" r="textAreaRight" b="textAreaBottom"/>
              <a:pathLst>
                <a:path w="2325" h="2303">
                  <a:moveTo>
                    <a:pt x="2325" y="0"/>
                  </a:moveTo>
                  <a:lnTo>
                    <a:pt x="2285" y="0"/>
                  </a:lnTo>
                  <a:lnTo>
                    <a:pt x="0" y="230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59" name="Google Shape;849;p30"/>
            <p:cNvSpPr/>
            <p:nvPr/>
          </p:nvSpPr>
          <p:spPr>
            <a:xfrm rot="10800000">
              <a:off x="6296040" y="2987640"/>
              <a:ext cx="2336760" cy="2310480"/>
            </a:xfrm>
            <a:custGeom>
              <a:avLst/>
              <a:gdLst>
                <a:gd name="textAreaLeft" fmla="*/ 0 w 2336760"/>
                <a:gd name="textAreaRight" fmla="*/ 2337120 w 2336760"/>
                <a:gd name="textAreaTop" fmla="*/ 0 h 2310480"/>
                <a:gd name="textAreaBottom" fmla="*/ 2310840 h 2310480"/>
              </a:gdLst>
              <a:ahLst/>
              <a:cxnLst/>
              <a:rect l="textAreaLeft" t="textAreaTop" r="textAreaRight" b="textAreaBottom"/>
              <a:pathLst>
                <a:path w="1963" h="1941">
                  <a:moveTo>
                    <a:pt x="1963" y="0"/>
                  </a:moveTo>
                  <a:lnTo>
                    <a:pt x="1929" y="0"/>
                  </a:lnTo>
                  <a:lnTo>
                    <a:pt x="0" y="1941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60" name="Google Shape;850;p30"/>
            <p:cNvSpPr/>
            <p:nvPr/>
          </p:nvSpPr>
          <p:spPr>
            <a:xfrm rot="10800000">
              <a:off x="6207480" y="3220920"/>
              <a:ext cx="2099880" cy="2077200"/>
            </a:xfrm>
            <a:custGeom>
              <a:avLst/>
              <a:gdLst>
                <a:gd name="textAreaLeft" fmla="*/ 0 w 2099880"/>
                <a:gd name="textAreaRight" fmla="*/ 2100240 w 2099880"/>
                <a:gd name="textAreaTop" fmla="*/ 0 h 2077200"/>
                <a:gd name="textAreaBottom" fmla="*/ 2077560 h 2077200"/>
              </a:gdLst>
              <a:ahLst/>
              <a:cxnLst/>
              <a:rect l="textAreaLeft" t="textAreaTop" r="textAreaRight" b="textAreaBottom"/>
              <a:pathLst>
                <a:path w="1764" h="1745">
                  <a:moveTo>
                    <a:pt x="1764" y="0"/>
                  </a:moveTo>
                  <a:lnTo>
                    <a:pt x="1732" y="0"/>
                  </a:lnTo>
                  <a:lnTo>
                    <a:pt x="0" y="1745"/>
                  </a:lnTo>
                  <a:lnTo>
                    <a:pt x="1764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68400" tIns="34200" rIns="68400" bIns="342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5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111;p4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69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grpSp>
        <p:nvGrpSpPr>
          <p:cNvPr id="570" name="Google Shape;114;p4"/>
          <p:cNvGrpSpPr/>
          <p:nvPr/>
        </p:nvGrpSpPr>
        <p:grpSpPr>
          <a:xfrm>
            <a:off x="6160320" y="2313000"/>
            <a:ext cx="3288240" cy="3091320"/>
            <a:chOff x="6160320" y="2313000"/>
            <a:chExt cx="3288240" cy="3091320"/>
          </a:xfrm>
        </p:grpSpPr>
        <p:sp>
          <p:nvSpPr>
            <p:cNvPr id="571" name="Google Shape;115;p4"/>
            <p:cNvSpPr/>
            <p:nvPr/>
          </p:nvSpPr>
          <p:spPr>
            <a:xfrm rot="10800000">
              <a:off x="616032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72" name="Google Shape;116;p4"/>
            <p:cNvSpPr/>
            <p:nvPr/>
          </p:nvSpPr>
          <p:spPr>
            <a:xfrm rot="10800000">
              <a:off x="736776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573" name="Google Shape;117;p4"/>
            <p:cNvGrpSpPr/>
            <p:nvPr/>
          </p:nvGrpSpPr>
          <p:grpSpPr>
            <a:xfrm>
              <a:off x="8472960" y="4095720"/>
              <a:ext cx="437760" cy="938520"/>
              <a:chOff x="8472960" y="4095720"/>
              <a:chExt cx="437760" cy="938520"/>
            </a:xfrm>
          </p:grpSpPr>
          <p:sp>
            <p:nvSpPr>
              <p:cNvPr id="574" name="Google Shape;118;p4"/>
              <p:cNvSpPr/>
              <p:nvPr/>
            </p:nvSpPr>
            <p:spPr>
              <a:xfrm rot="10800000">
                <a:off x="88171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75" name="Google Shape;119;p4"/>
              <p:cNvSpPr/>
              <p:nvPr/>
            </p:nvSpPr>
            <p:spPr>
              <a:xfrm rot="10800000">
                <a:off x="88171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76" name="Google Shape;120;p4"/>
              <p:cNvSpPr/>
              <p:nvPr/>
            </p:nvSpPr>
            <p:spPr>
              <a:xfrm rot="10800000">
                <a:off x="881712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77" name="Google Shape;121;p4"/>
              <p:cNvSpPr/>
              <p:nvPr/>
            </p:nvSpPr>
            <p:spPr>
              <a:xfrm rot="10800000">
                <a:off x="8817120" y="4433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78" name="Google Shape;122;p4"/>
              <p:cNvSpPr/>
              <p:nvPr/>
            </p:nvSpPr>
            <p:spPr>
              <a:xfrm rot="10800000">
                <a:off x="8817120" y="42649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79" name="Google Shape;123;p4"/>
              <p:cNvSpPr/>
              <p:nvPr/>
            </p:nvSpPr>
            <p:spPr>
              <a:xfrm rot="10800000">
                <a:off x="8817120" y="40957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0" name="Google Shape;124;p4"/>
              <p:cNvSpPr/>
              <p:nvPr/>
            </p:nvSpPr>
            <p:spPr>
              <a:xfrm rot="10800000">
                <a:off x="86425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1" name="Google Shape;125;p4"/>
              <p:cNvSpPr/>
              <p:nvPr/>
            </p:nvSpPr>
            <p:spPr>
              <a:xfrm rot="10800000">
                <a:off x="86425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2" name="Google Shape;126;p4"/>
              <p:cNvSpPr/>
              <p:nvPr/>
            </p:nvSpPr>
            <p:spPr>
              <a:xfrm rot="10800000">
                <a:off x="864252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3" name="Google Shape;127;p4"/>
              <p:cNvSpPr/>
              <p:nvPr/>
            </p:nvSpPr>
            <p:spPr>
              <a:xfrm rot="10800000">
                <a:off x="847296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4" name="Google Shape;128;p4"/>
              <p:cNvSpPr/>
              <p:nvPr/>
            </p:nvSpPr>
            <p:spPr>
              <a:xfrm rot="10800000">
                <a:off x="847296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cxnSp>
          <p:nvCxnSpPr>
            <p:cNvPr id="585" name="Google Shape;129;p4"/>
            <p:cNvCxnSpPr/>
            <p:nvPr/>
          </p:nvCxnSpPr>
          <p:spPr>
            <a:xfrm flipV="1">
              <a:off x="7444080" y="3346200"/>
              <a:ext cx="200484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  <p:grpSp>
          <p:nvGrpSpPr>
            <p:cNvPr id="586" name="Google Shape;130;p4"/>
            <p:cNvGrpSpPr/>
            <p:nvPr/>
          </p:nvGrpSpPr>
          <p:grpSpPr>
            <a:xfrm>
              <a:off x="6192720" y="2556360"/>
              <a:ext cx="2953440" cy="2741760"/>
              <a:chOff x="6192720" y="2556360"/>
              <a:chExt cx="2953440" cy="2741760"/>
            </a:xfrm>
          </p:grpSpPr>
          <p:sp>
            <p:nvSpPr>
              <p:cNvPr id="587" name="Google Shape;131;p4"/>
              <p:cNvSpPr/>
              <p:nvPr/>
            </p:nvSpPr>
            <p:spPr>
              <a:xfrm rot="10800000">
                <a:off x="6378480" y="2556000"/>
                <a:ext cx="2767680" cy="2741760"/>
              </a:xfrm>
              <a:custGeom>
                <a:avLst/>
                <a:gdLst>
                  <a:gd name="textAreaLeft" fmla="*/ 0 w 2767680"/>
                  <a:gd name="textAreaRight" fmla="*/ 2768040 w 2767680"/>
                  <a:gd name="textAreaTop" fmla="*/ 0 h 2741760"/>
                  <a:gd name="textAreaBottom" fmla="*/ 2742120 h 274176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8" name="Google Shape;132;p4"/>
              <p:cNvSpPr/>
              <p:nvPr/>
            </p:nvSpPr>
            <p:spPr>
              <a:xfrm rot="10800000">
                <a:off x="6281280" y="2987640"/>
                <a:ext cx="2336760" cy="2310480"/>
              </a:xfrm>
              <a:custGeom>
                <a:avLst/>
                <a:gdLst>
                  <a:gd name="textAreaLeft" fmla="*/ 0 w 2336760"/>
                  <a:gd name="textAreaRight" fmla="*/ 2337120 w 2336760"/>
                  <a:gd name="textAreaTop" fmla="*/ 0 h 2310480"/>
                  <a:gd name="textAreaBottom" fmla="*/ 2310840 h 231048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89" name="Google Shape;133;p4"/>
              <p:cNvSpPr/>
              <p:nvPr/>
            </p:nvSpPr>
            <p:spPr>
              <a:xfrm rot="10800000">
                <a:off x="6192720" y="3220920"/>
                <a:ext cx="2099880" cy="2077200"/>
              </a:xfrm>
              <a:custGeom>
                <a:avLst/>
                <a:gdLst>
                  <a:gd name="textAreaLeft" fmla="*/ 0 w 2099880"/>
                  <a:gd name="textAreaRight" fmla="*/ 2100240 w 2099880"/>
                  <a:gd name="textAreaTop" fmla="*/ 0 h 2077200"/>
                  <a:gd name="textAreaBottom" fmla="*/ 2077560 h 2077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590" name="Google Shape;134;p4"/>
          <p:cNvGrpSpPr/>
          <p:nvPr/>
        </p:nvGrpSpPr>
        <p:grpSpPr>
          <a:xfrm>
            <a:off x="429120" y="500760"/>
            <a:ext cx="8141760" cy="4308480"/>
            <a:chOff x="429120" y="500760"/>
            <a:chExt cx="8141760" cy="4308480"/>
          </a:xfrm>
        </p:grpSpPr>
        <p:sp>
          <p:nvSpPr>
            <p:cNvPr id="591" name="Google Shape;135;p4"/>
            <p:cNvSpPr/>
            <p:nvPr/>
          </p:nvSpPr>
          <p:spPr>
            <a:xfrm flipH="1">
              <a:off x="428760" y="1243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92" name="Google Shape;136;p4"/>
            <p:cNvSpPr/>
            <p:nvPr/>
          </p:nvSpPr>
          <p:spPr>
            <a:xfrm flipH="1">
              <a:off x="8493120" y="2450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93" name="Google Shape;137;p4"/>
            <p:cNvSpPr/>
            <p:nvPr/>
          </p:nvSpPr>
          <p:spPr>
            <a:xfrm flipH="1">
              <a:off x="6116400" y="5007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94" name="Google Shape;138;p4"/>
            <p:cNvSpPr/>
            <p:nvPr/>
          </p:nvSpPr>
          <p:spPr>
            <a:xfrm flipH="1">
              <a:off x="4068720" y="47318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852;p31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96" name="Google Shape;853;p31"/>
          <p:cNvGrpSpPr/>
          <p:nvPr/>
        </p:nvGrpSpPr>
        <p:grpSpPr>
          <a:xfrm>
            <a:off x="327240" y="360720"/>
            <a:ext cx="8468280" cy="4330800"/>
            <a:chOff x="327240" y="360720"/>
            <a:chExt cx="8468280" cy="4330800"/>
          </a:xfrm>
        </p:grpSpPr>
        <p:sp>
          <p:nvSpPr>
            <p:cNvPr id="597" name="Google Shape;854;p31"/>
            <p:cNvSpPr/>
            <p:nvPr/>
          </p:nvSpPr>
          <p:spPr>
            <a:xfrm rot="10800000">
              <a:off x="8718120" y="18871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98" name="Google Shape;855;p31"/>
            <p:cNvSpPr/>
            <p:nvPr/>
          </p:nvSpPr>
          <p:spPr>
            <a:xfrm>
              <a:off x="7377120" y="3607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599" name="Google Shape;856;p31"/>
            <p:cNvSpPr/>
            <p:nvPr/>
          </p:nvSpPr>
          <p:spPr>
            <a:xfrm>
              <a:off x="327240" y="30225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00" name="Google Shape;857;p31"/>
            <p:cNvSpPr/>
            <p:nvPr/>
          </p:nvSpPr>
          <p:spPr>
            <a:xfrm>
              <a:off x="27086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01" name="Google Shape;858;p31"/>
            <p:cNvSpPr/>
            <p:nvPr/>
          </p:nvSpPr>
          <p:spPr>
            <a:xfrm>
              <a:off x="3472560" y="46141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602" name="Google Shape;859;p31"/>
          <p:cNvGrpSpPr/>
          <p:nvPr/>
        </p:nvGrpSpPr>
        <p:grpSpPr>
          <a:xfrm>
            <a:off x="0" y="0"/>
            <a:ext cx="9143280" cy="5143680"/>
            <a:chOff x="0" y="0"/>
            <a:chExt cx="9143280" cy="5143680"/>
          </a:xfrm>
        </p:grpSpPr>
        <p:sp>
          <p:nvSpPr>
            <p:cNvPr id="603" name="Google Shape;860;p31"/>
            <p:cNvSpPr/>
            <p:nvPr/>
          </p:nvSpPr>
          <p:spPr>
            <a:xfrm rot="10800000" flipH="1">
              <a:off x="-360" y="4644000"/>
              <a:ext cx="1904040" cy="499680"/>
            </a:xfrm>
            <a:custGeom>
              <a:avLst/>
              <a:gdLst>
                <a:gd name="textAreaLeft" fmla="*/ -360 w 1904040"/>
                <a:gd name="textAreaRight" fmla="*/ 1904040 w 1904040"/>
                <a:gd name="textAreaTop" fmla="*/ 0 h 499680"/>
                <a:gd name="textAreaBottom" fmla="*/ 500040 h 49968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04" name="Google Shape;861;p31"/>
            <p:cNvSpPr/>
            <p:nvPr/>
          </p:nvSpPr>
          <p:spPr>
            <a:xfrm flipH="1">
              <a:off x="7238880" y="0"/>
              <a:ext cx="1904040" cy="499680"/>
            </a:xfrm>
            <a:custGeom>
              <a:avLst/>
              <a:gdLst>
                <a:gd name="textAreaLeft" fmla="*/ -360 w 1904040"/>
                <a:gd name="textAreaRight" fmla="*/ 1904040 w 1904040"/>
                <a:gd name="textAreaTop" fmla="*/ 0 h 499680"/>
                <a:gd name="textAreaBottom" fmla="*/ 500040 h 49968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863;p32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606" name="Google Shape;864;p32"/>
          <p:cNvGrpSpPr/>
          <p:nvPr/>
        </p:nvGrpSpPr>
        <p:grpSpPr>
          <a:xfrm>
            <a:off x="250920" y="187560"/>
            <a:ext cx="437760" cy="938520"/>
            <a:chOff x="250920" y="187560"/>
            <a:chExt cx="437760" cy="938520"/>
          </a:xfrm>
        </p:grpSpPr>
        <p:sp>
          <p:nvSpPr>
            <p:cNvPr id="607" name="Google Shape;865;p32"/>
            <p:cNvSpPr/>
            <p:nvPr/>
          </p:nvSpPr>
          <p:spPr>
            <a:xfrm>
              <a:off x="250920" y="1875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08" name="Google Shape;866;p32"/>
            <p:cNvSpPr/>
            <p:nvPr/>
          </p:nvSpPr>
          <p:spPr>
            <a:xfrm>
              <a:off x="250920" y="356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09" name="Google Shape;867;p32"/>
            <p:cNvSpPr/>
            <p:nvPr/>
          </p:nvSpPr>
          <p:spPr>
            <a:xfrm>
              <a:off x="250920" y="5256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0" name="Google Shape;868;p32"/>
            <p:cNvSpPr/>
            <p:nvPr/>
          </p:nvSpPr>
          <p:spPr>
            <a:xfrm>
              <a:off x="250920" y="6944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1" name="Google Shape;869;p32"/>
            <p:cNvSpPr/>
            <p:nvPr/>
          </p:nvSpPr>
          <p:spPr>
            <a:xfrm>
              <a:off x="250920" y="863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2" name="Google Shape;870;p32"/>
            <p:cNvSpPr/>
            <p:nvPr/>
          </p:nvSpPr>
          <p:spPr>
            <a:xfrm>
              <a:off x="250920" y="103248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3" name="Google Shape;871;p32"/>
            <p:cNvSpPr/>
            <p:nvPr/>
          </p:nvSpPr>
          <p:spPr>
            <a:xfrm>
              <a:off x="425520" y="1875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4" name="Google Shape;872;p32"/>
            <p:cNvSpPr/>
            <p:nvPr/>
          </p:nvSpPr>
          <p:spPr>
            <a:xfrm>
              <a:off x="425520" y="356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5" name="Google Shape;873;p32"/>
            <p:cNvSpPr/>
            <p:nvPr/>
          </p:nvSpPr>
          <p:spPr>
            <a:xfrm>
              <a:off x="425520" y="5256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6" name="Google Shape;874;p32"/>
            <p:cNvSpPr/>
            <p:nvPr/>
          </p:nvSpPr>
          <p:spPr>
            <a:xfrm>
              <a:off x="595080" y="1875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17" name="Google Shape;875;p32"/>
            <p:cNvSpPr/>
            <p:nvPr/>
          </p:nvSpPr>
          <p:spPr>
            <a:xfrm>
              <a:off x="595080" y="356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618" name="Google Shape;876;p32"/>
          <p:cNvGrpSpPr/>
          <p:nvPr/>
        </p:nvGrpSpPr>
        <p:grpSpPr>
          <a:xfrm>
            <a:off x="-286920" y="-182160"/>
            <a:ext cx="4251960" cy="3328200"/>
            <a:chOff x="-286920" y="-182160"/>
            <a:chExt cx="4251960" cy="3328200"/>
          </a:xfrm>
        </p:grpSpPr>
        <p:sp>
          <p:nvSpPr>
            <p:cNvPr id="619" name="Google Shape;877;p32"/>
            <p:cNvSpPr/>
            <p:nvPr/>
          </p:nvSpPr>
          <p:spPr>
            <a:xfrm>
              <a:off x="-92160" y="-76320"/>
              <a:ext cx="4057200" cy="3222360"/>
            </a:xfrm>
            <a:custGeom>
              <a:avLst/>
              <a:gdLst>
                <a:gd name="textAreaLeft" fmla="*/ 0 w 4057200"/>
                <a:gd name="textAreaRight" fmla="*/ 4057560 w 4057200"/>
                <a:gd name="textAreaTop" fmla="*/ 0 h 3222360"/>
                <a:gd name="textAreaBottom" fmla="*/ 3222720 h 322236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20" name="Google Shape;878;p32"/>
            <p:cNvSpPr/>
            <p:nvPr/>
          </p:nvSpPr>
          <p:spPr>
            <a:xfrm>
              <a:off x="-76320" y="-7632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21" name="Google Shape;879;p32"/>
            <p:cNvSpPr/>
            <p:nvPr/>
          </p:nvSpPr>
          <p:spPr>
            <a:xfrm>
              <a:off x="-97920" y="-18216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cxnSp>
          <p:nvCxnSpPr>
            <p:cNvPr id="622" name="Google Shape;880;p32"/>
            <p:cNvCxnSpPr/>
            <p:nvPr/>
          </p:nvCxnSpPr>
          <p:spPr>
            <a:xfrm flipH="1">
              <a:off x="-286920" y="-128880"/>
              <a:ext cx="200448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  <p:grpSp>
          <p:nvGrpSpPr>
            <p:cNvPr id="623" name="Google Shape;881;p32"/>
            <p:cNvGrpSpPr/>
            <p:nvPr/>
          </p:nvGrpSpPr>
          <p:grpSpPr>
            <a:xfrm>
              <a:off x="15480" y="-76320"/>
              <a:ext cx="2953440" cy="2741760"/>
              <a:chOff x="15480" y="-76320"/>
              <a:chExt cx="2953440" cy="2741760"/>
            </a:xfrm>
          </p:grpSpPr>
          <p:sp>
            <p:nvSpPr>
              <p:cNvPr id="624" name="Google Shape;882;p32"/>
              <p:cNvSpPr/>
              <p:nvPr/>
            </p:nvSpPr>
            <p:spPr>
              <a:xfrm>
                <a:off x="15480" y="-76320"/>
                <a:ext cx="2767680" cy="2741760"/>
              </a:xfrm>
              <a:custGeom>
                <a:avLst/>
                <a:gdLst>
                  <a:gd name="textAreaLeft" fmla="*/ 0 w 2767680"/>
                  <a:gd name="textAreaRight" fmla="*/ 2768040 w 2767680"/>
                  <a:gd name="textAreaTop" fmla="*/ 0 h 2741760"/>
                  <a:gd name="textAreaBottom" fmla="*/ 2742120 h 274176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25" name="Google Shape;883;p32"/>
              <p:cNvSpPr/>
              <p:nvPr/>
            </p:nvSpPr>
            <p:spPr>
              <a:xfrm>
                <a:off x="543600" y="-76320"/>
                <a:ext cx="2336760" cy="2310480"/>
              </a:xfrm>
              <a:custGeom>
                <a:avLst/>
                <a:gdLst>
                  <a:gd name="textAreaLeft" fmla="*/ 0 w 2336760"/>
                  <a:gd name="textAreaRight" fmla="*/ 2337120 w 2336760"/>
                  <a:gd name="textAreaTop" fmla="*/ 0 h 2310480"/>
                  <a:gd name="textAreaBottom" fmla="*/ 2310840 h 231048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26" name="Google Shape;884;p32"/>
              <p:cNvSpPr/>
              <p:nvPr/>
            </p:nvSpPr>
            <p:spPr>
              <a:xfrm>
                <a:off x="869040" y="-76320"/>
                <a:ext cx="2099880" cy="2077200"/>
              </a:xfrm>
              <a:custGeom>
                <a:avLst/>
                <a:gdLst>
                  <a:gd name="textAreaLeft" fmla="*/ 0 w 2099880"/>
                  <a:gd name="textAreaRight" fmla="*/ 2100240 w 2099880"/>
                  <a:gd name="textAreaTop" fmla="*/ 0 h 2077200"/>
                  <a:gd name="textAreaBottom" fmla="*/ 2077560 h 2077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627" name="Google Shape;885;p32"/>
            <p:cNvGrpSpPr/>
            <p:nvPr/>
          </p:nvGrpSpPr>
          <p:grpSpPr>
            <a:xfrm>
              <a:off x="1076040" y="469800"/>
              <a:ext cx="2382840" cy="2130120"/>
              <a:chOff x="1076040" y="469800"/>
              <a:chExt cx="2382840" cy="2130120"/>
            </a:xfrm>
          </p:grpSpPr>
          <p:sp>
            <p:nvSpPr>
              <p:cNvPr id="628" name="Google Shape;886;p32"/>
              <p:cNvSpPr/>
              <p:nvPr/>
            </p:nvSpPr>
            <p:spPr>
              <a:xfrm>
                <a:off x="1100160" y="1060920"/>
                <a:ext cx="1623600" cy="1514520"/>
              </a:xfrm>
              <a:custGeom>
                <a:avLst/>
                <a:gdLst>
                  <a:gd name="textAreaLeft" fmla="*/ 0 w 1623600"/>
                  <a:gd name="textAreaRight" fmla="*/ 1623960 w 1623600"/>
                  <a:gd name="textAreaTop" fmla="*/ 0 h 1514520"/>
                  <a:gd name="textAreaBottom" fmla="*/ 151488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29" name="Google Shape;887;p32"/>
              <p:cNvSpPr/>
              <p:nvPr/>
            </p:nvSpPr>
            <p:spPr>
              <a:xfrm>
                <a:off x="1646280" y="548280"/>
                <a:ext cx="1733760" cy="1683360"/>
              </a:xfrm>
              <a:custGeom>
                <a:avLst/>
                <a:gdLst>
                  <a:gd name="textAreaLeft" fmla="*/ 0 w 1733760"/>
                  <a:gd name="textAreaRight" fmla="*/ 1734120 w 1733760"/>
                  <a:gd name="textAreaTop" fmla="*/ 0 h 1683360"/>
                  <a:gd name="textAreaBottom" fmla="*/ 168372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0" name="Google Shape;888;p32"/>
              <p:cNvSpPr/>
              <p:nvPr/>
            </p:nvSpPr>
            <p:spPr>
              <a:xfrm>
                <a:off x="2699640" y="9806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1" name="Google Shape;889;p32"/>
              <p:cNvSpPr/>
              <p:nvPr/>
            </p:nvSpPr>
            <p:spPr>
              <a:xfrm>
                <a:off x="3353760" y="46980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2" name="Google Shape;890;p32"/>
              <p:cNvSpPr/>
              <p:nvPr/>
            </p:nvSpPr>
            <p:spPr>
              <a:xfrm>
                <a:off x="1620360" y="220464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3" name="Google Shape;891;p32"/>
              <p:cNvSpPr/>
              <p:nvPr/>
            </p:nvSpPr>
            <p:spPr>
              <a:xfrm>
                <a:off x="1076040" y="254736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634" name="Google Shape;892;p32"/>
          <p:cNvGrpSpPr/>
          <p:nvPr/>
        </p:nvGrpSpPr>
        <p:grpSpPr>
          <a:xfrm>
            <a:off x="8487720" y="4095720"/>
            <a:ext cx="437760" cy="938520"/>
            <a:chOff x="8487720" y="4095720"/>
            <a:chExt cx="437760" cy="938520"/>
          </a:xfrm>
        </p:grpSpPr>
        <p:sp>
          <p:nvSpPr>
            <p:cNvPr id="635" name="Google Shape;893;p32"/>
            <p:cNvSpPr/>
            <p:nvPr/>
          </p:nvSpPr>
          <p:spPr>
            <a:xfrm rot="10800000">
              <a:off x="883188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6" name="Google Shape;894;p32"/>
            <p:cNvSpPr/>
            <p:nvPr/>
          </p:nvSpPr>
          <p:spPr>
            <a:xfrm rot="10800000">
              <a:off x="883188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7" name="Google Shape;895;p32"/>
            <p:cNvSpPr/>
            <p:nvPr/>
          </p:nvSpPr>
          <p:spPr>
            <a:xfrm rot="10800000">
              <a:off x="8831880" y="4602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8" name="Google Shape;896;p32"/>
            <p:cNvSpPr/>
            <p:nvPr/>
          </p:nvSpPr>
          <p:spPr>
            <a:xfrm rot="10800000">
              <a:off x="8831880" y="4433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39" name="Google Shape;897;p32"/>
            <p:cNvSpPr/>
            <p:nvPr/>
          </p:nvSpPr>
          <p:spPr>
            <a:xfrm rot="10800000">
              <a:off x="8831880" y="42649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0" name="Google Shape;898;p32"/>
            <p:cNvSpPr/>
            <p:nvPr/>
          </p:nvSpPr>
          <p:spPr>
            <a:xfrm rot="10800000">
              <a:off x="8831880" y="40957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1" name="Google Shape;899;p32"/>
            <p:cNvSpPr/>
            <p:nvPr/>
          </p:nvSpPr>
          <p:spPr>
            <a:xfrm rot="10800000">
              <a:off x="865728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2" name="Google Shape;900;p32"/>
            <p:cNvSpPr/>
            <p:nvPr/>
          </p:nvSpPr>
          <p:spPr>
            <a:xfrm rot="10800000">
              <a:off x="865728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3" name="Google Shape;901;p32"/>
            <p:cNvSpPr/>
            <p:nvPr/>
          </p:nvSpPr>
          <p:spPr>
            <a:xfrm rot="10800000">
              <a:off x="8657280" y="4602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4" name="Google Shape;902;p32"/>
            <p:cNvSpPr/>
            <p:nvPr/>
          </p:nvSpPr>
          <p:spPr>
            <a:xfrm rot="10800000">
              <a:off x="8487720" y="494064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5" name="Google Shape;903;p32"/>
            <p:cNvSpPr/>
            <p:nvPr/>
          </p:nvSpPr>
          <p:spPr>
            <a:xfrm rot="10800000">
              <a:off x="8487720" y="4771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646" name="Google Shape;904;p32"/>
          <p:cNvGrpSpPr/>
          <p:nvPr/>
        </p:nvGrpSpPr>
        <p:grpSpPr>
          <a:xfrm>
            <a:off x="5211360" y="2075760"/>
            <a:ext cx="4252320" cy="3328560"/>
            <a:chOff x="5211360" y="2075760"/>
            <a:chExt cx="4252320" cy="3328560"/>
          </a:xfrm>
        </p:grpSpPr>
        <p:sp>
          <p:nvSpPr>
            <p:cNvPr id="647" name="Google Shape;905;p32"/>
            <p:cNvSpPr/>
            <p:nvPr/>
          </p:nvSpPr>
          <p:spPr>
            <a:xfrm rot="10800000">
              <a:off x="5211360" y="2075760"/>
              <a:ext cx="4057200" cy="3222360"/>
            </a:xfrm>
            <a:custGeom>
              <a:avLst/>
              <a:gdLst>
                <a:gd name="textAreaLeft" fmla="*/ 0 w 4057200"/>
                <a:gd name="textAreaRight" fmla="*/ 4057560 w 4057200"/>
                <a:gd name="textAreaTop" fmla="*/ 0 h 3222360"/>
                <a:gd name="textAreaBottom" fmla="*/ 3222720 h 322236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8" name="Google Shape;906;p32"/>
            <p:cNvSpPr/>
            <p:nvPr/>
          </p:nvSpPr>
          <p:spPr>
            <a:xfrm rot="10800000">
              <a:off x="617508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49" name="Google Shape;907;p32"/>
            <p:cNvSpPr/>
            <p:nvPr/>
          </p:nvSpPr>
          <p:spPr>
            <a:xfrm rot="10800000">
              <a:off x="738252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cxnSp>
          <p:nvCxnSpPr>
            <p:cNvPr id="650" name="Google Shape;908;p32"/>
            <p:cNvCxnSpPr/>
            <p:nvPr/>
          </p:nvCxnSpPr>
          <p:spPr>
            <a:xfrm flipV="1">
              <a:off x="7458840" y="3346200"/>
              <a:ext cx="200520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  <p:grpSp>
          <p:nvGrpSpPr>
            <p:cNvPr id="651" name="Google Shape;909;p32"/>
            <p:cNvGrpSpPr/>
            <p:nvPr/>
          </p:nvGrpSpPr>
          <p:grpSpPr>
            <a:xfrm>
              <a:off x="6207480" y="2556360"/>
              <a:ext cx="2953440" cy="2741760"/>
              <a:chOff x="6207480" y="2556360"/>
              <a:chExt cx="2953440" cy="2741760"/>
            </a:xfrm>
          </p:grpSpPr>
          <p:sp>
            <p:nvSpPr>
              <p:cNvPr id="652" name="Google Shape;910;p32"/>
              <p:cNvSpPr/>
              <p:nvPr/>
            </p:nvSpPr>
            <p:spPr>
              <a:xfrm rot="10800000">
                <a:off x="6393240" y="2556000"/>
                <a:ext cx="2767680" cy="2741760"/>
              </a:xfrm>
              <a:custGeom>
                <a:avLst/>
                <a:gdLst>
                  <a:gd name="textAreaLeft" fmla="*/ 0 w 2767680"/>
                  <a:gd name="textAreaRight" fmla="*/ 2768040 w 2767680"/>
                  <a:gd name="textAreaTop" fmla="*/ 0 h 2741760"/>
                  <a:gd name="textAreaBottom" fmla="*/ 2742120 h 274176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53" name="Google Shape;911;p32"/>
              <p:cNvSpPr/>
              <p:nvPr/>
            </p:nvSpPr>
            <p:spPr>
              <a:xfrm rot="10800000">
                <a:off x="6296040" y="2987640"/>
                <a:ext cx="2336760" cy="2310480"/>
              </a:xfrm>
              <a:custGeom>
                <a:avLst/>
                <a:gdLst>
                  <a:gd name="textAreaLeft" fmla="*/ 0 w 2336760"/>
                  <a:gd name="textAreaRight" fmla="*/ 2337120 w 2336760"/>
                  <a:gd name="textAreaTop" fmla="*/ 0 h 2310480"/>
                  <a:gd name="textAreaBottom" fmla="*/ 2310840 h 231048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54" name="Google Shape;912;p32"/>
              <p:cNvSpPr/>
              <p:nvPr/>
            </p:nvSpPr>
            <p:spPr>
              <a:xfrm rot="10800000">
                <a:off x="6207480" y="3220920"/>
                <a:ext cx="2099880" cy="2077200"/>
              </a:xfrm>
              <a:custGeom>
                <a:avLst/>
                <a:gdLst>
                  <a:gd name="textAreaLeft" fmla="*/ 0 w 2099880"/>
                  <a:gd name="textAreaRight" fmla="*/ 2100240 w 2099880"/>
                  <a:gd name="textAreaTop" fmla="*/ 0 h 2077200"/>
                  <a:gd name="textAreaBottom" fmla="*/ 2077560 h 2077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655" name="Google Shape;913;p32"/>
            <p:cNvGrpSpPr/>
            <p:nvPr/>
          </p:nvGrpSpPr>
          <p:grpSpPr>
            <a:xfrm>
              <a:off x="5717520" y="2621880"/>
              <a:ext cx="2383200" cy="2130480"/>
              <a:chOff x="5717520" y="2621880"/>
              <a:chExt cx="2383200" cy="2130480"/>
            </a:xfrm>
          </p:grpSpPr>
          <p:sp>
            <p:nvSpPr>
              <p:cNvPr id="656" name="Google Shape;914;p32"/>
              <p:cNvSpPr/>
              <p:nvPr/>
            </p:nvSpPr>
            <p:spPr>
              <a:xfrm rot="10800000">
                <a:off x="6452640" y="2646720"/>
                <a:ext cx="1623600" cy="1514520"/>
              </a:xfrm>
              <a:custGeom>
                <a:avLst/>
                <a:gdLst>
                  <a:gd name="textAreaLeft" fmla="*/ 0 w 1623600"/>
                  <a:gd name="textAreaRight" fmla="*/ 1623960 w 1623600"/>
                  <a:gd name="textAreaTop" fmla="*/ 0 h 1514520"/>
                  <a:gd name="textAreaBottom" fmla="*/ 151488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57" name="Google Shape;915;p32"/>
              <p:cNvSpPr/>
              <p:nvPr/>
            </p:nvSpPr>
            <p:spPr>
              <a:xfrm rot="10800000">
                <a:off x="5796360" y="2990520"/>
                <a:ext cx="1733760" cy="1683360"/>
              </a:xfrm>
              <a:custGeom>
                <a:avLst/>
                <a:gdLst>
                  <a:gd name="textAreaLeft" fmla="*/ 0 w 1733760"/>
                  <a:gd name="textAreaRight" fmla="*/ 1734120 w 1733760"/>
                  <a:gd name="textAreaTop" fmla="*/ 0 h 1683360"/>
                  <a:gd name="textAreaBottom" fmla="*/ 168372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58" name="Google Shape;916;p32"/>
              <p:cNvSpPr/>
              <p:nvPr/>
            </p:nvSpPr>
            <p:spPr>
              <a:xfrm rot="10800000">
                <a:off x="6372000" y="41360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59" name="Google Shape;917;p32"/>
              <p:cNvSpPr/>
              <p:nvPr/>
            </p:nvSpPr>
            <p:spPr>
              <a:xfrm rot="10800000">
                <a:off x="5717520" y="46472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60" name="Google Shape;918;p32"/>
              <p:cNvSpPr/>
              <p:nvPr/>
            </p:nvSpPr>
            <p:spPr>
              <a:xfrm rot="10800000">
                <a:off x="7503480" y="296496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61" name="Google Shape;919;p32"/>
              <p:cNvSpPr/>
              <p:nvPr/>
            </p:nvSpPr>
            <p:spPr>
              <a:xfrm rot="10800000">
                <a:off x="8048160" y="262188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oogle Shape;140;p5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664" name="Google Shape;146;p5"/>
          <p:cNvGrpSpPr/>
          <p:nvPr/>
        </p:nvGrpSpPr>
        <p:grpSpPr>
          <a:xfrm>
            <a:off x="-402480" y="2313000"/>
            <a:ext cx="3288240" cy="3091320"/>
            <a:chOff x="-402480" y="2313000"/>
            <a:chExt cx="3288240" cy="3091320"/>
          </a:xfrm>
        </p:grpSpPr>
        <p:sp>
          <p:nvSpPr>
            <p:cNvPr id="665" name="Google Shape;147;p5"/>
            <p:cNvSpPr/>
            <p:nvPr/>
          </p:nvSpPr>
          <p:spPr>
            <a:xfrm rot="10800000" flipH="1">
              <a:off x="-19224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66" name="Google Shape;148;p5"/>
            <p:cNvSpPr/>
            <p:nvPr/>
          </p:nvSpPr>
          <p:spPr>
            <a:xfrm rot="10800000" flipH="1">
              <a:off x="-213480" y="390168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667" name="Google Shape;149;p5"/>
            <p:cNvGrpSpPr/>
            <p:nvPr/>
          </p:nvGrpSpPr>
          <p:grpSpPr>
            <a:xfrm>
              <a:off x="135360" y="4095360"/>
              <a:ext cx="437760" cy="938520"/>
              <a:chOff x="135360" y="4095360"/>
              <a:chExt cx="437760" cy="938520"/>
            </a:xfrm>
          </p:grpSpPr>
          <p:sp>
            <p:nvSpPr>
              <p:cNvPr id="668" name="Google Shape;150;p5"/>
              <p:cNvSpPr/>
              <p:nvPr/>
            </p:nvSpPr>
            <p:spPr>
              <a:xfrm flipV="1">
                <a:off x="135360" y="494028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69" name="Google Shape;151;p5"/>
              <p:cNvSpPr/>
              <p:nvPr/>
            </p:nvSpPr>
            <p:spPr>
              <a:xfrm flipV="1">
                <a:off x="135360" y="47714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0" name="Google Shape;152;p5"/>
              <p:cNvSpPr/>
              <p:nvPr/>
            </p:nvSpPr>
            <p:spPr>
              <a:xfrm flipV="1">
                <a:off x="135360" y="46022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1" name="Google Shape;153;p5"/>
              <p:cNvSpPr/>
              <p:nvPr/>
            </p:nvSpPr>
            <p:spPr>
              <a:xfrm flipV="1">
                <a:off x="135360" y="44334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2" name="Google Shape;154;p5"/>
              <p:cNvSpPr/>
              <p:nvPr/>
            </p:nvSpPr>
            <p:spPr>
              <a:xfrm flipV="1">
                <a:off x="135360" y="42642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3" name="Google Shape;155;p5"/>
              <p:cNvSpPr/>
              <p:nvPr/>
            </p:nvSpPr>
            <p:spPr>
              <a:xfrm flipV="1">
                <a:off x="135360" y="40953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4" name="Google Shape;156;p5"/>
              <p:cNvSpPr/>
              <p:nvPr/>
            </p:nvSpPr>
            <p:spPr>
              <a:xfrm flipV="1">
                <a:off x="309960" y="494028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5" name="Google Shape;157;p5"/>
              <p:cNvSpPr/>
              <p:nvPr/>
            </p:nvSpPr>
            <p:spPr>
              <a:xfrm flipV="1">
                <a:off x="309960" y="47714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6" name="Google Shape;158;p5"/>
              <p:cNvSpPr/>
              <p:nvPr/>
            </p:nvSpPr>
            <p:spPr>
              <a:xfrm flipV="1">
                <a:off x="309960" y="46022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7" name="Google Shape;159;p5"/>
              <p:cNvSpPr/>
              <p:nvPr/>
            </p:nvSpPr>
            <p:spPr>
              <a:xfrm flipV="1">
                <a:off x="479520" y="494028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78" name="Google Shape;160;p5"/>
              <p:cNvSpPr/>
              <p:nvPr/>
            </p:nvSpPr>
            <p:spPr>
              <a:xfrm flipV="1">
                <a:off x="479520" y="47714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cxnSp>
          <p:nvCxnSpPr>
            <p:cNvPr id="679" name="Google Shape;161;p5"/>
            <p:cNvCxnSpPr/>
            <p:nvPr/>
          </p:nvCxnSpPr>
          <p:spPr>
            <a:xfrm flipH="1" flipV="1">
              <a:off x="-402480" y="3346200"/>
              <a:ext cx="200448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  <p:grpSp>
          <p:nvGrpSpPr>
            <p:cNvPr id="680" name="Google Shape;162;p5"/>
            <p:cNvGrpSpPr/>
            <p:nvPr/>
          </p:nvGrpSpPr>
          <p:grpSpPr>
            <a:xfrm>
              <a:off x="-100080" y="2556360"/>
              <a:ext cx="2953440" cy="2741760"/>
              <a:chOff x="-100080" y="2556360"/>
              <a:chExt cx="2953440" cy="2741760"/>
            </a:xfrm>
          </p:grpSpPr>
          <p:sp>
            <p:nvSpPr>
              <p:cNvPr id="681" name="Google Shape;163;p5"/>
              <p:cNvSpPr/>
              <p:nvPr/>
            </p:nvSpPr>
            <p:spPr>
              <a:xfrm flipV="1">
                <a:off x="-99720" y="2556000"/>
                <a:ext cx="2767680" cy="2741760"/>
              </a:xfrm>
              <a:custGeom>
                <a:avLst/>
                <a:gdLst>
                  <a:gd name="textAreaLeft" fmla="*/ 0 w 2767680"/>
                  <a:gd name="textAreaRight" fmla="*/ 2768040 w 2767680"/>
                  <a:gd name="textAreaTop" fmla="*/ 360 h 2741760"/>
                  <a:gd name="textAreaBottom" fmla="*/ 2742480 h 274176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82" name="Google Shape;164;p5"/>
              <p:cNvSpPr/>
              <p:nvPr/>
            </p:nvSpPr>
            <p:spPr>
              <a:xfrm flipV="1">
                <a:off x="428040" y="2987280"/>
                <a:ext cx="2336760" cy="2310480"/>
              </a:xfrm>
              <a:custGeom>
                <a:avLst/>
                <a:gdLst>
                  <a:gd name="textAreaLeft" fmla="*/ 0 w 2336760"/>
                  <a:gd name="textAreaRight" fmla="*/ 2337120 w 2336760"/>
                  <a:gd name="textAreaTop" fmla="*/ 360 h 2310480"/>
                  <a:gd name="textAreaBottom" fmla="*/ 2311200 h 231048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83" name="Google Shape;165;p5"/>
              <p:cNvSpPr/>
              <p:nvPr/>
            </p:nvSpPr>
            <p:spPr>
              <a:xfrm flipV="1">
                <a:off x="753480" y="3220560"/>
                <a:ext cx="2099880" cy="2077200"/>
              </a:xfrm>
              <a:custGeom>
                <a:avLst/>
                <a:gdLst>
                  <a:gd name="textAreaLeft" fmla="*/ 0 w 2099880"/>
                  <a:gd name="textAreaRight" fmla="*/ 2100240 w 2099880"/>
                  <a:gd name="textAreaTop" fmla="*/ 360 h 2077200"/>
                  <a:gd name="textAreaBottom" fmla="*/ 2077920 h 2077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684" name="Google Shape;166;p5"/>
          <p:cNvGrpSpPr/>
          <p:nvPr/>
        </p:nvGrpSpPr>
        <p:grpSpPr>
          <a:xfrm>
            <a:off x="474840" y="500760"/>
            <a:ext cx="8141760" cy="4308480"/>
            <a:chOff x="474840" y="500760"/>
            <a:chExt cx="8141760" cy="4308480"/>
          </a:xfrm>
        </p:grpSpPr>
        <p:sp>
          <p:nvSpPr>
            <p:cNvPr id="685" name="Google Shape;167;p5"/>
            <p:cNvSpPr/>
            <p:nvPr/>
          </p:nvSpPr>
          <p:spPr>
            <a:xfrm>
              <a:off x="8539200" y="1243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86" name="Google Shape;168;p5"/>
            <p:cNvSpPr/>
            <p:nvPr/>
          </p:nvSpPr>
          <p:spPr>
            <a:xfrm>
              <a:off x="474840" y="24508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87" name="Google Shape;169;p5"/>
            <p:cNvSpPr/>
            <p:nvPr/>
          </p:nvSpPr>
          <p:spPr>
            <a:xfrm>
              <a:off x="2851200" y="5007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88" name="Google Shape;170;p5"/>
            <p:cNvSpPr/>
            <p:nvPr/>
          </p:nvSpPr>
          <p:spPr>
            <a:xfrm>
              <a:off x="4898880" y="47318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172;p6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691" name="Google Shape;174;p6"/>
          <p:cNvGrpSpPr/>
          <p:nvPr/>
        </p:nvGrpSpPr>
        <p:grpSpPr>
          <a:xfrm>
            <a:off x="327240" y="3998880"/>
            <a:ext cx="437760" cy="938520"/>
            <a:chOff x="327240" y="3998880"/>
            <a:chExt cx="437760" cy="938520"/>
          </a:xfrm>
        </p:grpSpPr>
        <p:sp>
          <p:nvSpPr>
            <p:cNvPr id="692" name="Google Shape;175;p6"/>
            <p:cNvSpPr/>
            <p:nvPr/>
          </p:nvSpPr>
          <p:spPr>
            <a:xfrm flipV="1">
              <a:off x="327240" y="4843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3" name="Google Shape;176;p6"/>
            <p:cNvSpPr/>
            <p:nvPr/>
          </p:nvSpPr>
          <p:spPr>
            <a:xfrm flipV="1">
              <a:off x="327240" y="4674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4" name="Google Shape;177;p6"/>
            <p:cNvSpPr/>
            <p:nvPr/>
          </p:nvSpPr>
          <p:spPr>
            <a:xfrm flipV="1">
              <a:off x="327240" y="4505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5" name="Google Shape;178;p6"/>
            <p:cNvSpPr/>
            <p:nvPr/>
          </p:nvSpPr>
          <p:spPr>
            <a:xfrm flipV="1">
              <a:off x="327240" y="43369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6" name="Google Shape;179;p6"/>
            <p:cNvSpPr/>
            <p:nvPr/>
          </p:nvSpPr>
          <p:spPr>
            <a:xfrm flipV="1">
              <a:off x="327240" y="416772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7" name="Google Shape;180;p6"/>
            <p:cNvSpPr/>
            <p:nvPr/>
          </p:nvSpPr>
          <p:spPr>
            <a:xfrm flipV="1">
              <a:off x="327240" y="399888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8" name="Google Shape;181;p6"/>
            <p:cNvSpPr/>
            <p:nvPr/>
          </p:nvSpPr>
          <p:spPr>
            <a:xfrm flipV="1">
              <a:off x="501840" y="4843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99" name="Google Shape;182;p6"/>
            <p:cNvSpPr/>
            <p:nvPr/>
          </p:nvSpPr>
          <p:spPr>
            <a:xfrm flipV="1">
              <a:off x="501840" y="4674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0" name="Google Shape;183;p6"/>
            <p:cNvSpPr/>
            <p:nvPr/>
          </p:nvSpPr>
          <p:spPr>
            <a:xfrm flipV="1">
              <a:off x="501840" y="45057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1" name="Google Shape;184;p6"/>
            <p:cNvSpPr/>
            <p:nvPr/>
          </p:nvSpPr>
          <p:spPr>
            <a:xfrm flipV="1">
              <a:off x="671400" y="484380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2" name="Google Shape;185;p6"/>
            <p:cNvSpPr/>
            <p:nvPr/>
          </p:nvSpPr>
          <p:spPr>
            <a:xfrm flipV="1">
              <a:off x="671400" y="4674960"/>
              <a:ext cx="93600" cy="936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6800" bIns="468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703" name="Google Shape;186;p6"/>
          <p:cNvGrpSpPr/>
          <p:nvPr/>
        </p:nvGrpSpPr>
        <p:grpSpPr>
          <a:xfrm>
            <a:off x="-714240" y="113400"/>
            <a:ext cx="1808280" cy="1616400"/>
            <a:chOff x="-714240" y="113400"/>
            <a:chExt cx="1808280" cy="1616400"/>
          </a:xfrm>
        </p:grpSpPr>
        <p:sp>
          <p:nvSpPr>
            <p:cNvPr id="704" name="Google Shape;187;p6"/>
            <p:cNvSpPr/>
            <p:nvPr/>
          </p:nvSpPr>
          <p:spPr>
            <a:xfrm>
              <a:off x="-695520" y="561960"/>
              <a:ext cx="1231920" cy="1149120"/>
            </a:xfrm>
            <a:custGeom>
              <a:avLst/>
              <a:gdLst>
                <a:gd name="textAreaLeft" fmla="*/ 0 w 1231920"/>
                <a:gd name="textAreaRight" fmla="*/ 1232280 w 1231920"/>
                <a:gd name="textAreaTop" fmla="*/ 0 h 1149120"/>
                <a:gd name="textAreaBottom" fmla="*/ 1149480 h 1149120"/>
              </a:gdLst>
              <a:ahLst/>
              <a:cxnLst/>
              <a:rect l="textAreaLeft" t="textAreaTop" r="textAreaRight" b="textAreaBottom"/>
              <a:pathLst>
                <a:path w="78603" h="73328">
                  <a:moveTo>
                    <a:pt x="0" y="73328"/>
                  </a:moveTo>
                  <a:lnTo>
                    <a:pt x="24478" y="48850"/>
                  </a:lnTo>
                  <a:lnTo>
                    <a:pt x="41781" y="48850"/>
                  </a:lnTo>
                  <a:lnTo>
                    <a:pt x="59295" y="31336"/>
                  </a:lnTo>
                  <a:lnTo>
                    <a:pt x="59295" y="19308"/>
                  </a:lnTo>
                  <a:lnTo>
                    <a:pt x="78603" y="0"/>
                  </a:lnTo>
                </a:path>
              </a:pathLst>
            </a:custGeom>
            <a:noFill/>
            <a:ln w="9525">
              <a:solidFill>
                <a:srgbClr val="006E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5" name="Google Shape;188;p6"/>
            <p:cNvSpPr/>
            <p:nvPr/>
          </p:nvSpPr>
          <p:spPr>
            <a:xfrm>
              <a:off x="-281520" y="172800"/>
              <a:ext cx="1315080" cy="1277280"/>
            </a:xfrm>
            <a:custGeom>
              <a:avLst/>
              <a:gdLst>
                <a:gd name="textAreaLeft" fmla="*/ 0 w 1315080"/>
                <a:gd name="textAreaRight" fmla="*/ 1315440 w 1315080"/>
                <a:gd name="textAreaTop" fmla="*/ 0 h 1277280"/>
                <a:gd name="textAreaBottom" fmla="*/ 1277640 h 1277280"/>
              </a:gdLst>
              <a:ahLst/>
              <a:cxnLst/>
              <a:rect l="textAreaLeft" t="textAreaTop" r="textAreaRight" b="textAreaBottom"/>
              <a:pathLst>
                <a:path w="83931" h="81505">
                  <a:moveTo>
                    <a:pt x="83931" y="0"/>
                  </a:moveTo>
                  <a:lnTo>
                    <a:pt x="63463" y="20468"/>
                  </a:lnTo>
                  <a:lnTo>
                    <a:pt x="63463" y="33340"/>
                  </a:lnTo>
                  <a:lnTo>
                    <a:pt x="43944" y="52859"/>
                  </a:lnTo>
                  <a:lnTo>
                    <a:pt x="28645" y="52859"/>
                  </a:lnTo>
                  <a:lnTo>
                    <a:pt x="0" y="81505"/>
                  </a:lnTo>
                </a:path>
              </a:pathLst>
            </a:custGeom>
            <a:noFill/>
            <a:ln w="9525">
              <a:solidFill>
                <a:srgbClr val="006E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6" name="Google Shape;189;p6"/>
            <p:cNvSpPr/>
            <p:nvPr/>
          </p:nvSpPr>
          <p:spPr>
            <a:xfrm>
              <a:off x="517680" y="501120"/>
              <a:ext cx="79920" cy="7992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8440" bIns="28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7" name="Google Shape;190;p6"/>
            <p:cNvSpPr/>
            <p:nvPr/>
          </p:nvSpPr>
          <p:spPr>
            <a:xfrm>
              <a:off x="1014120" y="113400"/>
              <a:ext cx="79920" cy="7992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8440" bIns="28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8" name="Google Shape;191;p6"/>
            <p:cNvSpPr/>
            <p:nvPr/>
          </p:nvSpPr>
          <p:spPr>
            <a:xfrm>
              <a:off x="-300960" y="1429560"/>
              <a:ext cx="39960" cy="3996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040" bIns="140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09" name="Google Shape;192;p6"/>
            <p:cNvSpPr/>
            <p:nvPr/>
          </p:nvSpPr>
          <p:spPr>
            <a:xfrm>
              <a:off x="-714240" y="1689840"/>
              <a:ext cx="39960" cy="3996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040" bIns="140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710" name="Google Shape;193;p6"/>
          <p:cNvPicPr/>
          <p:nvPr/>
        </p:nvPicPr>
        <p:blipFill>
          <a:blip r:embed="rId3"/>
          <a:stretch/>
        </p:blipFill>
        <p:spPr>
          <a:xfrm>
            <a:off x="8056440" y="196560"/>
            <a:ext cx="2007000" cy="3182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195;p7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713" name="Google Shape;198;p7"/>
          <p:cNvGrpSpPr/>
          <p:nvPr/>
        </p:nvGrpSpPr>
        <p:grpSpPr>
          <a:xfrm>
            <a:off x="463320" y="185400"/>
            <a:ext cx="8416080" cy="4746600"/>
            <a:chOff x="463320" y="185400"/>
            <a:chExt cx="8416080" cy="4746600"/>
          </a:xfrm>
        </p:grpSpPr>
        <p:sp>
          <p:nvSpPr>
            <p:cNvPr id="714" name="Google Shape;199;p7"/>
            <p:cNvSpPr/>
            <p:nvPr/>
          </p:nvSpPr>
          <p:spPr>
            <a:xfrm flipH="1">
              <a:off x="462960" y="16146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15" name="Google Shape;200;p7"/>
            <p:cNvSpPr/>
            <p:nvPr/>
          </p:nvSpPr>
          <p:spPr>
            <a:xfrm flipH="1">
              <a:off x="8801640" y="29196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16" name="Google Shape;201;p7"/>
            <p:cNvSpPr/>
            <p:nvPr/>
          </p:nvSpPr>
          <p:spPr>
            <a:xfrm flipH="1">
              <a:off x="6003000" y="1854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17" name="Google Shape;202;p7"/>
            <p:cNvSpPr/>
            <p:nvPr/>
          </p:nvSpPr>
          <p:spPr>
            <a:xfrm flipH="1">
              <a:off x="4752360" y="48546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718" name="Google Shape;203;p7"/>
          <p:cNvGrpSpPr/>
          <p:nvPr/>
        </p:nvGrpSpPr>
        <p:grpSpPr>
          <a:xfrm>
            <a:off x="-1089360" y="788760"/>
            <a:ext cx="11662920" cy="3565440"/>
            <a:chOff x="-1089360" y="788760"/>
            <a:chExt cx="11662920" cy="3565440"/>
          </a:xfrm>
        </p:grpSpPr>
        <p:grpSp>
          <p:nvGrpSpPr>
            <p:cNvPr id="719" name="Google Shape;204;p7"/>
            <p:cNvGrpSpPr/>
            <p:nvPr/>
          </p:nvGrpSpPr>
          <p:grpSpPr>
            <a:xfrm>
              <a:off x="8190360" y="788760"/>
              <a:ext cx="2383200" cy="2130480"/>
              <a:chOff x="8190360" y="788760"/>
              <a:chExt cx="2383200" cy="2130480"/>
            </a:xfrm>
          </p:grpSpPr>
          <p:sp>
            <p:nvSpPr>
              <p:cNvPr id="720" name="Google Shape;205;p7"/>
              <p:cNvSpPr/>
              <p:nvPr/>
            </p:nvSpPr>
            <p:spPr>
              <a:xfrm flipH="1">
                <a:off x="8925840" y="1380240"/>
                <a:ext cx="1623600" cy="1514520"/>
              </a:xfrm>
              <a:custGeom>
                <a:avLst/>
                <a:gdLst>
                  <a:gd name="textAreaLeft" fmla="*/ 360 w 1623600"/>
                  <a:gd name="textAreaRight" fmla="*/ 1624320 w 1623600"/>
                  <a:gd name="textAreaTop" fmla="*/ 0 h 1514520"/>
                  <a:gd name="textAreaBottom" fmla="*/ 151488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1" name="Google Shape;206;p7"/>
              <p:cNvSpPr/>
              <p:nvPr/>
            </p:nvSpPr>
            <p:spPr>
              <a:xfrm flipH="1">
                <a:off x="8269560" y="867240"/>
                <a:ext cx="1733760" cy="1683360"/>
              </a:xfrm>
              <a:custGeom>
                <a:avLst/>
                <a:gdLst>
                  <a:gd name="textAreaLeft" fmla="*/ 360 w 1733760"/>
                  <a:gd name="textAreaRight" fmla="*/ 1734480 w 1733760"/>
                  <a:gd name="textAreaTop" fmla="*/ 0 h 1683360"/>
                  <a:gd name="textAreaBottom" fmla="*/ 168372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2" name="Google Shape;207;p7"/>
              <p:cNvSpPr/>
              <p:nvPr/>
            </p:nvSpPr>
            <p:spPr>
              <a:xfrm flipH="1">
                <a:off x="8844840" y="129996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3" name="Google Shape;208;p7"/>
              <p:cNvSpPr/>
              <p:nvPr/>
            </p:nvSpPr>
            <p:spPr>
              <a:xfrm flipH="1">
                <a:off x="8190360" y="78876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4" name="Google Shape;209;p7"/>
              <p:cNvSpPr/>
              <p:nvPr/>
            </p:nvSpPr>
            <p:spPr>
              <a:xfrm flipH="1">
                <a:off x="9976680" y="252360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5" name="Google Shape;210;p7"/>
              <p:cNvSpPr/>
              <p:nvPr/>
            </p:nvSpPr>
            <p:spPr>
              <a:xfrm flipH="1">
                <a:off x="10521000" y="286668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726" name="Google Shape;211;p7"/>
            <p:cNvGrpSpPr/>
            <p:nvPr/>
          </p:nvGrpSpPr>
          <p:grpSpPr>
            <a:xfrm>
              <a:off x="-1089360" y="2223720"/>
              <a:ext cx="2382840" cy="2130480"/>
              <a:chOff x="-1089360" y="2223720"/>
              <a:chExt cx="2382840" cy="2130480"/>
            </a:xfrm>
          </p:grpSpPr>
          <p:sp>
            <p:nvSpPr>
              <p:cNvPr id="727" name="Google Shape;212;p7"/>
              <p:cNvSpPr/>
              <p:nvPr/>
            </p:nvSpPr>
            <p:spPr>
              <a:xfrm flipV="1">
                <a:off x="-1064880" y="2247840"/>
                <a:ext cx="1623600" cy="1514520"/>
              </a:xfrm>
              <a:custGeom>
                <a:avLst/>
                <a:gdLst>
                  <a:gd name="textAreaLeft" fmla="*/ 0 w 1623600"/>
                  <a:gd name="textAreaRight" fmla="*/ 1623960 w 1623600"/>
                  <a:gd name="textAreaTop" fmla="*/ -360 h 1514520"/>
                  <a:gd name="textAreaBottom" fmla="*/ 151452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8" name="Google Shape;213;p7"/>
              <p:cNvSpPr/>
              <p:nvPr/>
            </p:nvSpPr>
            <p:spPr>
              <a:xfrm flipV="1">
                <a:off x="-518760" y="2592360"/>
                <a:ext cx="1733760" cy="1683360"/>
              </a:xfrm>
              <a:custGeom>
                <a:avLst/>
                <a:gdLst>
                  <a:gd name="textAreaLeft" fmla="*/ 0 w 1733760"/>
                  <a:gd name="textAreaRight" fmla="*/ 1734120 w 1733760"/>
                  <a:gd name="textAreaTop" fmla="*/ 360 h 1683360"/>
                  <a:gd name="textAreaBottom" fmla="*/ 168408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9" name="Google Shape;214;p7"/>
              <p:cNvSpPr/>
              <p:nvPr/>
            </p:nvSpPr>
            <p:spPr>
              <a:xfrm flipV="1">
                <a:off x="533880" y="37378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30" name="Google Shape;215;p7"/>
              <p:cNvSpPr/>
              <p:nvPr/>
            </p:nvSpPr>
            <p:spPr>
              <a:xfrm flipV="1">
                <a:off x="1188360" y="42490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31" name="Google Shape;216;p7"/>
              <p:cNvSpPr/>
              <p:nvPr/>
            </p:nvSpPr>
            <p:spPr>
              <a:xfrm flipV="1">
                <a:off x="-545040" y="256680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32" name="Google Shape;217;p7"/>
              <p:cNvSpPr/>
              <p:nvPr/>
            </p:nvSpPr>
            <p:spPr>
              <a:xfrm flipV="1">
                <a:off x="-1089360" y="222372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733" name="Google Shape;218;p7"/>
          <p:cNvGrpSpPr/>
          <p:nvPr/>
        </p:nvGrpSpPr>
        <p:grpSpPr>
          <a:xfrm>
            <a:off x="0" y="0"/>
            <a:ext cx="9143280" cy="5143680"/>
            <a:chOff x="0" y="0"/>
            <a:chExt cx="9143280" cy="5143680"/>
          </a:xfrm>
        </p:grpSpPr>
        <p:sp>
          <p:nvSpPr>
            <p:cNvPr id="734" name="Google Shape;219;p7"/>
            <p:cNvSpPr/>
            <p:nvPr/>
          </p:nvSpPr>
          <p:spPr>
            <a:xfrm rot="10800000" flipH="1">
              <a:off x="-360" y="4644000"/>
              <a:ext cx="1904040" cy="499680"/>
            </a:xfrm>
            <a:custGeom>
              <a:avLst/>
              <a:gdLst>
                <a:gd name="textAreaLeft" fmla="*/ -360 w 1904040"/>
                <a:gd name="textAreaRight" fmla="*/ 1904040 w 1904040"/>
                <a:gd name="textAreaTop" fmla="*/ 0 h 499680"/>
                <a:gd name="textAreaBottom" fmla="*/ 500040 h 49968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35" name="Google Shape;220;p7"/>
            <p:cNvSpPr/>
            <p:nvPr/>
          </p:nvSpPr>
          <p:spPr>
            <a:xfrm flipH="1">
              <a:off x="7238880" y="0"/>
              <a:ext cx="1904040" cy="499680"/>
            </a:xfrm>
            <a:custGeom>
              <a:avLst/>
              <a:gdLst>
                <a:gd name="textAreaLeft" fmla="*/ -360 w 1904040"/>
                <a:gd name="textAreaRight" fmla="*/ 1904040 w 1904040"/>
                <a:gd name="textAreaTop" fmla="*/ 0 h 499680"/>
                <a:gd name="textAreaBottom" fmla="*/ 500040 h 49968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6" name="Google Shape;222;p8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37" name="PlaceHolder 1"/>
          <p:cNvSpPr>
            <a:spLocks noGrp="1"/>
          </p:cNvSpPr>
          <p:nvPr>
            <p:ph type="title"/>
          </p:nvPr>
        </p:nvSpPr>
        <p:spPr>
          <a:xfrm>
            <a:off x="1969200" y="1783080"/>
            <a:ext cx="5204880" cy="1576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5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738" name="Google Shape;224;p8"/>
          <p:cNvGrpSpPr/>
          <p:nvPr/>
        </p:nvGrpSpPr>
        <p:grpSpPr>
          <a:xfrm>
            <a:off x="635400" y="428040"/>
            <a:ext cx="8065440" cy="4435560"/>
            <a:chOff x="635400" y="428040"/>
            <a:chExt cx="8065440" cy="4435560"/>
          </a:xfrm>
        </p:grpSpPr>
        <p:sp>
          <p:nvSpPr>
            <p:cNvPr id="739" name="Google Shape;225;p8"/>
            <p:cNvSpPr/>
            <p:nvPr/>
          </p:nvSpPr>
          <p:spPr>
            <a:xfrm rot="10800000">
              <a:off x="1575360" y="47862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40" name="Google Shape;226;p8"/>
            <p:cNvSpPr/>
            <p:nvPr/>
          </p:nvSpPr>
          <p:spPr>
            <a:xfrm>
              <a:off x="8623440" y="17413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41" name="Google Shape;227;p8"/>
            <p:cNvSpPr/>
            <p:nvPr/>
          </p:nvSpPr>
          <p:spPr>
            <a:xfrm>
              <a:off x="635400" y="33602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42" name="Google Shape;228;p8"/>
            <p:cNvSpPr/>
            <p:nvPr/>
          </p:nvSpPr>
          <p:spPr>
            <a:xfrm>
              <a:off x="4729320" y="4280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43" name="Google Shape;229;p8"/>
            <p:cNvSpPr/>
            <p:nvPr/>
          </p:nvSpPr>
          <p:spPr>
            <a:xfrm>
              <a:off x="5811120" y="46263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744" name="Google Shape;230;p8"/>
          <p:cNvGrpSpPr/>
          <p:nvPr/>
        </p:nvGrpSpPr>
        <p:grpSpPr>
          <a:xfrm>
            <a:off x="-524880" y="-182160"/>
            <a:ext cx="3482280" cy="3486960"/>
            <a:chOff x="-524880" y="-182160"/>
            <a:chExt cx="3482280" cy="3486960"/>
          </a:xfrm>
        </p:grpSpPr>
        <p:sp>
          <p:nvSpPr>
            <p:cNvPr id="745" name="Google Shape;231;p8"/>
            <p:cNvSpPr/>
            <p:nvPr/>
          </p:nvSpPr>
          <p:spPr>
            <a:xfrm>
              <a:off x="-120240" y="-7632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46" name="Google Shape;232;p8"/>
            <p:cNvSpPr/>
            <p:nvPr/>
          </p:nvSpPr>
          <p:spPr>
            <a:xfrm>
              <a:off x="-141840" y="-18216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747" name="Google Shape;233;p8"/>
            <p:cNvGrpSpPr/>
            <p:nvPr/>
          </p:nvGrpSpPr>
          <p:grpSpPr>
            <a:xfrm>
              <a:off x="-456120" y="99000"/>
              <a:ext cx="3153240" cy="939960"/>
              <a:chOff x="-456120" y="99000"/>
              <a:chExt cx="3153240" cy="939960"/>
            </a:xfrm>
          </p:grpSpPr>
          <p:sp>
            <p:nvSpPr>
              <p:cNvPr id="748" name="Google Shape;234;p8"/>
              <p:cNvSpPr/>
              <p:nvPr/>
            </p:nvSpPr>
            <p:spPr>
              <a:xfrm>
                <a:off x="-456120" y="9900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49" name="Google Shape;235;p8"/>
              <p:cNvSpPr/>
              <p:nvPr/>
            </p:nvSpPr>
            <p:spPr>
              <a:xfrm>
                <a:off x="-114120" y="64008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0" name="Google Shape;236;p8"/>
              <p:cNvSpPr/>
              <p:nvPr/>
            </p:nvSpPr>
            <p:spPr>
              <a:xfrm>
                <a:off x="-114120" y="53640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1" name="Google Shape;237;p8"/>
              <p:cNvSpPr/>
              <p:nvPr/>
            </p:nvSpPr>
            <p:spPr>
              <a:xfrm>
                <a:off x="1684080" y="61956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2" name="Google Shape;238;p8"/>
              <p:cNvSpPr/>
              <p:nvPr/>
            </p:nvSpPr>
            <p:spPr>
              <a:xfrm>
                <a:off x="1930320" y="51552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753" name="Google Shape;239;p8"/>
            <p:cNvGrpSpPr/>
            <p:nvPr/>
          </p:nvGrpSpPr>
          <p:grpSpPr>
            <a:xfrm>
              <a:off x="-524880" y="902520"/>
              <a:ext cx="2588040" cy="2402280"/>
              <a:chOff x="-524880" y="902520"/>
              <a:chExt cx="2588040" cy="2402280"/>
            </a:xfrm>
          </p:grpSpPr>
          <p:sp>
            <p:nvSpPr>
              <p:cNvPr id="754" name="Google Shape;240;p8"/>
              <p:cNvSpPr/>
              <p:nvPr/>
            </p:nvSpPr>
            <p:spPr>
              <a:xfrm rot="10800000">
                <a:off x="-361800" y="902520"/>
                <a:ext cx="2424960" cy="2402280"/>
              </a:xfrm>
              <a:custGeom>
                <a:avLst/>
                <a:gdLst>
                  <a:gd name="textAreaLeft" fmla="*/ 0 w 2424960"/>
                  <a:gd name="textAreaRight" fmla="*/ 2425320 w 2424960"/>
                  <a:gd name="textAreaTop" fmla="*/ 0 h 2402280"/>
                  <a:gd name="textAreaBottom" fmla="*/ 2402640 h 24022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5" name="Google Shape;241;p8"/>
              <p:cNvSpPr/>
              <p:nvPr/>
            </p:nvSpPr>
            <p:spPr>
              <a:xfrm rot="10800000">
                <a:off x="-446760" y="1280160"/>
                <a:ext cx="2047320" cy="2024640"/>
              </a:xfrm>
              <a:custGeom>
                <a:avLst/>
                <a:gdLst>
                  <a:gd name="textAreaLeft" fmla="*/ 0 w 2047320"/>
                  <a:gd name="textAreaRight" fmla="*/ 2047680 w 2047320"/>
                  <a:gd name="textAreaTop" fmla="*/ 0 h 2024640"/>
                  <a:gd name="textAreaBottom" fmla="*/ 2025000 h 20246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56" name="Google Shape;242;p8"/>
              <p:cNvSpPr/>
              <p:nvPr/>
            </p:nvSpPr>
            <p:spPr>
              <a:xfrm rot="10800000">
                <a:off x="-524880" y="1484640"/>
                <a:ext cx="1839960" cy="1820160"/>
              </a:xfrm>
              <a:custGeom>
                <a:avLst/>
                <a:gdLst>
                  <a:gd name="textAreaLeft" fmla="*/ 0 w 1839960"/>
                  <a:gd name="textAreaRight" fmla="*/ 1840320 w 1839960"/>
                  <a:gd name="textAreaTop" fmla="*/ 0 h 1820160"/>
                  <a:gd name="textAreaBottom" fmla="*/ 1820520 h 182016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757" name="Google Shape;243;p8"/>
          <p:cNvGrpSpPr/>
          <p:nvPr/>
        </p:nvGrpSpPr>
        <p:grpSpPr>
          <a:xfrm>
            <a:off x="6131160" y="1867320"/>
            <a:ext cx="3498480" cy="3537000"/>
            <a:chOff x="6131160" y="1867320"/>
            <a:chExt cx="3498480" cy="3537000"/>
          </a:xfrm>
        </p:grpSpPr>
        <p:sp>
          <p:nvSpPr>
            <p:cNvPr id="758" name="Google Shape;244;p8"/>
            <p:cNvSpPr/>
            <p:nvPr/>
          </p:nvSpPr>
          <p:spPr>
            <a:xfrm rot="10800000">
              <a:off x="613116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59" name="Google Shape;245;p8"/>
            <p:cNvSpPr/>
            <p:nvPr/>
          </p:nvSpPr>
          <p:spPr>
            <a:xfrm rot="10800000">
              <a:off x="733860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760" name="Google Shape;246;p8"/>
            <p:cNvGrpSpPr/>
            <p:nvPr/>
          </p:nvGrpSpPr>
          <p:grpSpPr>
            <a:xfrm>
              <a:off x="6446880" y="3923280"/>
              <a:ext cx="3153240" cy="940320"/>
              <a:chOff x="6446880" y="3923280"/>
              <a:chExt cx="3153240" cy="940320"/>
            </a:xfrm>
          </p:grpSpPr>
          <p:sp>
            <p:nvSpPr>
              <p:cNvPr id="761" name="Google Shape;247;p8"/>
              <p:cNvSpPr/>
              <p:nvPr/>
            </p:nvSpPr>
            <p:spPr>
              <a:xfrm rot="10800000">
                <a:off x="6446880" y="392652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2" name="Google Shape;248;p8"/>
              <p:cNvSpPr/>
              <p:nvPr/>
            </p:nvSpPr>
            <p:spPr>
              <a:xfrm rot="10800000">
                <a:off x="7436520" y="392328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3" name="Google Shape;249;p8"/>
              <p:cNvSpPr/>
              <p:nvPr/>
            </p:nvSpPr>
            <p:spPr>
              <a:xfrm rot="10800000">
                <a:off x="7190640" y="402660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4" name="Google Shape;250;p8"/>
              <p:cNvSpPr/>
              <p:nvPr/>
            </p:nvSpPr>
            <p:spPr>
              <a:xfrm rot="10800000">
                <a:off x="7413120" y="429624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5" name="Google Shape;251;p8"/>
              <p:cNvSpPr/>
              <p:nvPr/>
            </p:nvSpPr>
            <p:spPr>
              <a:xfrm rot="10800000">
                <a:off x="7164000" y="439704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766" name="Google Shape;252;p8"/>
            <p:cNvGrpSpPr/>
            <p:nvPr/>
          </p:nvGrpSpPr>
          <p:grpSpPr>
            <a:xfrm>
              <a:off x="7041600" y="1867320"/>
              <a:ext cx="2588040" cy="2402280"/>
              <a:chOff x="7041600" y="1867320"/>
              <a:chExt cx="2588040" cy="2402280"/>
            </a:xfrm>
          </p:grpSpPr>
          <p:sp>
            <p:nvSpPr>
              <p:cNvPr id="767" name="Google Shape;253;p8"/>
              <p:cNvSpPr/>
              <p:nvPr/>
            </p:nvSpPr>
            <p:spPr>
              <a:xfrm>
                <a:off x="7041600" y="1867320"/>
                <a:ext cx="2424960" cy="2402280"/>
              </a:xfrm>
              <a:custGeom>
                <a:avLst/>
                <a:gdLst>
                  <a:gd name="textAreaLeft" fmla="*/ 0 w 2424960"/>
                  <a:gd name="textAreaRight" fmla="*/ 2425320 w 2424960"/>
                  <a:gd name="textAreaTop" fmla="*/ 0 h 2402280"/>
                  <a:gd name="textAreaBottom" fmla="*/ 2402640 h 24022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8" name="Google Shape;254;p8"/>
              <p:cNvSpPr/>
              <p:nvPr/>
            </p:nvSpPr>
            <p:spPr>
              <a:xfrm>
                <a:off x="7504560" y="1867320"/>
                <a:ext cx="2047320" cy="2024640"/>
              </a:xfrm>
              <a:custGeom>
                <a:avLst/>
                <a:gdLst>
                  <a:gd name="textAreaLeft" fmla="*/ 0 w 2047320"/>
                  <a:gd name="textAreaRight" fmla="*/ 2047680 w 2047320"/>
                  <a:gd name="textAreaTop" fmla="*/ 0 h 2024640"/>
                  <a:gd name="textAreaBottom" fmla="*/ 2025000 h 20246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69" name="Google Shape;255;p8"/>
              <p:cNvSpPr/>
              <p:nvPr/>
            </p:nvSpPr>
            <p:spPr>
              <a:xfrm>
                <a:off x="7789680" y="1867320"/>
                <a:ext cx="1839960" cy="1820160"/>
              </a:xfrm>
              <a:custGeom>
                <a:avLst/>
                <a:gdLst>
                  <a:gd name="textAreaLeft" fmla="*/ 0 w 1839960"/>
                  <a:gd name="textAreaRight" fmla="*/ 1840320 w 1839960"/>
                  <a:gd name="textAreaTop" fmla="*/ 0 h 1820160"/>
                  <a:gd name="textAreaBottom" fmla="*/ 1820520 h 182016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257;p9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2135520" y="1374480"/>
            <a:ext cx="4872600" cy="146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7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772" name="Google Shape;260;p9"/>
          <p:cNvGrpSpPr/>
          <p:nvPr/>
        </p:nvGrpSpPr>
        <p:grpSpPr>
          <a:xfrm>
            <a:off x="176040" y="210960"/>
            <a:ext cx="8792280" cy="4771080"/>
            <a:chOff x="176040" y="210960"/>
            <a:chExt cx="8792280" cy="4771080"/>
          </a:xfrm>
        </p:grpSpPr>
        <p:grpSp>
          <p:nvGrpSpPr>
            <p:cNvPr id="773" name="Google Shape;261;p9"/>
            <p:cNvGrpSpPr/>
            <p:nvPr/>
          </p:nvGrpSpPr>
          <p:grpSpPr>
            <a:xfrm>
              <a:off x="176040" y="210960"/>
              <a:ext cx="1127520" cy="71280"/>
              <a:chOff x="176040" y="210960"/>
              <a:chExt cx="1127520" cy="71280"/>
            </a:xfrm>
          </p:grpSpPr>
          <p:sp>
            <p:nvSpPr>
              <p:cNvPr id="774" name="Google Shape;262;p9"/>
              <p:cNvSpPr/>
              <p:nvPr/>
            </p:nvSpPr>
            <p:spPr>
              <a:xfrm rot="5400000">
                <a:off x="1231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5" name="Google Shape;263;p9"/>
              <p:cNvSpPr/>
              <p:nvPr/>
            </p:nvSpPr>
            <p:spPr>
              <a:xfrm rot="5400000">
                <a:off x="1100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6" name="Google Shape;264;p9"/>
              <p:cNvSpPr/>
              <p:nvPr/>
            </p:nvSpPr>
            <p:spPr>
              <a:xfrm rot="5400000">
                <a:off x="968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7" name="Google Shape;265;p9"/>
              <p:cNvSpPr/>
              <p:nvPr/>
            </p:nvSpPr>
            <p:spPr>
              <a:xfrm rot="5400000">
                <a:off x="835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8" name="Google Shape;266;p9"/>
              <p:cNvSpPr/>
              <p:nvPr/>
            </p:nvSpPr>
            <p:spPr>
              <a:xfrm rot="5400000">
                <a:off x="704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79" name="Google Shape;267;p9"/>
              <p:cNvSpPr/>
              <p:nvPr/>
            </p:nvSpPr>
            <p:spPr>
              <a:xfrm rot="5400000">
                <a:off x="572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0" name="Google Shape;268;p9"/>
              <p:cNvSpPr/>
              <p:nvPr/>
            </p:nvSpPr>
            <p:spPr>
              <a:xfrm rot="5400000">
                <a:off x="43992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1" name="Google Shape;269;p9"/>
              <p:cNvSpPr/>
              <p:nvPr/>
            </p:nvSpPr>
            <p:spPr>
              <a:xfrm rot="5400000">
                <a:off x="30816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2" name="Google Shape;270;p9"/>
              <p:cNvSpPr/>
              <p:nvPr/>
            </p:nvSpPr>
            <p:spPr>
              <a:xfrm rot="5400000">
                <a:off x="176040" y="2106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783" name="Google Shape;271;p9"/>
            <p:cNvGrpSpPr/>
            <p:nvPr/>
          </p:nvGrpSpPr>
          <p:grpSpPr>
            <a:xfrm>
              <a:off x="7840440" y="4910760"/>
              <a:ext cx="1127880" cy="71280"/>
              <a:chOff x="7840440" y="4910760"/>
              <a:chExt cx="1127880" cy="71280"/>
            </a:xfrm>
          </p:grpSpPr>
          <p:sp>
            <p:nvSpPr>
              <p:cNvPr id="784" name="Google Shape;272;p9"/>
              <p:cNvSpPr/>
              <p:nvPr/>
            </p:nvSpPr>
            <p:spPr>
              <a:xfrm rot="5400000">
                <a:off x="8896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5" name="Google Shape;273;p9"/>
              <p:cNvSpPr/>
              <p:nvPr/>
            </p:nvSpPr>
            <p:spPr>
              <a:xfrm rot="5400000">
                <a:off x="8764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6" name="Google Shape;274;p9"/>
              <p:cNvSpPr/>
              <p:nvPr/>
            </p:nvSpPr>
            <p:spPr>
              <a:xfrm rot="5400000">
                <a:off x="8632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7" name="Google Shape;275;p9"/>
              <p:cNvSpPr/>
              <p:nvPr/>
            </p:nvSpPr>
            <p:spPr>
              <a:xfrm rot="5400000">
                <a:off x="8500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8" name="Google Shape;276;p9"/>
              <p:cNvSpPr/>
              <p:nvPr/>
            </p:nvSpPr>
            <p:spPr>
              <a:xfrm rot="5400000">
                <a:off x="8368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89" name="Google Shape;277;p9"/>
              <p:cNvSpPr/>
              <p:nvPr/>
            </p:nvSpPr>
            <p:spPr>
              <a:xfrm rot="5400000">
                <a:off x="8236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0" name="Google Shape;278;p9"/>
              <p:cNvSpPr/>
              <p:nvPr/>
            </p:nvSpPr>
            <p:spPr>
              <a:xfrm rot="5400000">
                <a:off x="810468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1" name="Google Shape;279;p9"/>
              <p:cNvSpPr/>
              <p:nvPr/>
            </p:nvSpPr>
            <p:spPr>
              <a:xfrm rot="5400000">
                <a:off x="797256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92" name="Google Shape;280;p9"/>
              <p:cNvSpPr/>
              <p:nvPr/>
            </p:nvSpPr>
            <p:spPr>
              <a:xfrm rot="5400000">
                <a:off x="7840440" y="49104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793" name="Google Shape;281;p9"/>
          <p:cNvGrpSpPr/>
          <p:nvPr/>
        </p:nvGrpSpPr>
        <p:grpSpPr>
          <a:xfrm>
            <a:off x="453600" y="438480"/>
            <a:ext cx="8052840" cy="4196160"/>
            <a:chOff x="453600" y="438480"/>
            <a:chExt cx="8052840" cy="4196160"/>
          </a:xfrm>
        </p:grpSpPr>
        <p:sp>
          <p:nvSpPr>
            <p:cNvPr id="794" name="Google Shape;282;p9"/>
            <p:cNvSpPr/>
            <p:nvPr/>
          </p:nvSpPr>
          <p:spPr>
            <a:xfrm>
              <a:off x="453600" y="13744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5" name="Google Shape;283;p9"/>
            <p:cNvSpPr/>
            <p:nvPr/>
          </p:nvSpPr>
          <p:spPr>
            <a:xfrm>
              <a:off x="49298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6" name="Google Shape;284;p9"/>
            <p:cNvSpPr/>
            <p:nvPr/>
          </p:nvSpPr>
          <p:spPr>
            <a:xfrm>
              <a:off x="8429040" y="36374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97" name="Google Shape;285;p9"/>
            <p:cNvSpPr/>
            <p:nvPr/>
          </p:nvSpPr>
          <p:spPr>
            <a:xfrm>
              <a:off x="4745520" y="45572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798" name="Google Shape;286;p9"/>
          <p:cNvGrpSpPr/>
          <p:nvPr/>
        </p:nvGrpSpPr>
        <p:grpSpPr>
          <a:xfrm>
            <a:off x="-57600" y="2414880"/>
            <a:ext cx="3349440" cy="2801160"/>
            <a:chOff x="-57600" y="2414880"/>
            <a:chExt cx="3349440" cy="2801160"/>
          </a:xfrm>
        </p:grpSpPr>
        <p:sp>
          <p:nvSpPr>
            <p:cNvPr id="799" name="Google Shape;287;p9"/>
            <p:cNvSpPr/>
            <p:nvPr/>
          </p:nvSpPr>
          <p:spPr>
            <a:xfrm rot="10800000" flipH="1">
              <a:off x="-57600" y="2556000"/>
              <a:ext cx="3349440" cy="2660040"/>
            </a:xfrm>
            <a:custGeom>
              <a:avLst/>
              <a:gdLst>
                <a:gd name="textAreaLeft" fmla="*/ 360 w 3349440"/>
                <a:gd name="textAreaRight" fmla="*/ 3350160 w 3349440"/>
                <a:gd name="textAreaTop" fmla="*/ 0 h 2660040"/>
                <a:gd name="textAreaBottom" fmla="*/ 2660400 h 26600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00" name="Google Shape;288;p9"/>
            <p:cNvSpPr/>
            <p:nvPr/>
          </p:nvSpPr>
          <p:spPr>
            <a:xfrm rot="10800000" flipH="1">
              <a:off x="-21960" y="371340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01" name="Google Shape;289;p9"/>
            <p:cNvGrpSpPr/>
            <p:nvPr/>
          </p:nvGrpSpPr>
          <p:grpSpPr>
            <a:xfrm>
              <a:off x="614880" y="2414880"/>
              <a:ext cx="2383200" cy="2130480"/>
              <a:chOff x="614880" y="2414880"/>
              <a:chExt cx="2383200" cy="2130480"/>
            </a:xfrm>
          </p:grpSpPr>
          <p:sp>
            <p:nvSpPr>
              <p:cNvPr id="802" name="Google Shape;290;p9"/>
              <p:cNvSpPr/>
              <p:nvPr/>
            </p:nvSpPr>
            <p:spPr>
              <a:xfrm flipH="1">
                <a:off x="1350360" y="3006360"/>
                <a:ext cx="1623600" cy="1514520"/>
              </a:xfrm>
              <a:custGeom>
                <a:avLst/>
                <a:gdLst>
                  <a:gd name="textAreaLeft" fmla="*/ 360 w 1623600"/>
                  <a:gd name="textAreaRight" fmla="*/ 1624320 w 1623600"/>
                  <a:gd name="textAreaTop" fmla="*/ 0 h 1514520"/>
                  <a:gd name="textAreaBottom" fmla="*/ 151488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3" name="Google Shape;291;p9"/>
              <p:cNvSpPr/>
              <p:nvPr/>
            </p:nvSpPr>
            <p:spPr>
              <a:xfrm flipH="1">
                <a:off x="694080" y="2493360"/>
                <a:ext cx="1733760" cy="1683360"/>
              </a:xfrm>
              <a:custGeom>
                <a:avLst/>
                <a:gdLst>
                  <a:gd name="textAreaLeft" fmla="*/ 360 w 1733760"/>
                  <a:gd name="textAreaRight" fmla="*/ 1734480 w 1733760"/>
                  <a:gd name="textAreaTop" fmla="*/ 0 h 1683360"/>
                  <a:gd name="textAreaBottom" fmla="*/ 168372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4" name="Google Shape;292;p9"/>
              <p:cNvSpPr/>
              <p:nvPr/>
            </p:nvSpPr>
            <p:spPr>
              <a:xfrm flipH="1">
                <a:off x="1269360" y="29260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5" name="Google Shape;293;p9"/>
              <p:cNvSpPr/>
              <p:nvPr/>
            </p:nvSpPr>
            <p:spPr>
              <a:xfrm flipH="1">
                <a:off x="614880" y="241488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6" name="Google Shape;294;p9"/>
              <p:cNvSpPr/>
              <p:nvPr/>
            </p:nvSpPr>
            <p:spPr>
              <a:xfrm flipH="1">
                <a:off x="2401200" y="414972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07" name="Google Shape;295;p9"/>
              <p:cNvSpPr/>
              <p:nvPr/>
            </p:nvSpPr>
            <p:spPr>
              <a:xfrm flipH="1">
                <a:off x="2945520" y="449280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808" name="Google Shape;296;p9"/>
          <p:cNvGrpSpPr/>
          <p:nvPr/>
        </p:nvGrpSpPr>
        <p:grpSpPr>
          <a:xfrm>
            <a:off x="5858280" y="0"/>
            <a:ext cx="3349440" cy="2781360"/>
            <a:chOff x="5858280" y="0"/>
            <a:chExt cx="3349440" cy="2781360"/>
          </a:xfrm>
        </p:grpSpPr>
        <p:sp>
          <p:nvSpPr>
            <p:cNvPr id="809" name="Google Shape;297;p9"/>
            <p:cNvSpPr/>
            <p:nvPr/>
          </p:nvSpPr>
          <p:spPr>
            <a:xfrm flipH="1">
              <a:off x="5858280" y="0"/>
              <a:ext cx="3349440" cy="2660040"/>
            </a:xfrm>
            <a:custGeom>
              <a:avLst/>
              <a:gdLst>
                <a:gd name="textAreaLeft" fmla="*/ 360 w 3349440"/>
                <a:gd name="textAreaRight" fmla="*/ 3350160 w 3349440"/>
                <a:gd name="textAreaTop" fmla="*/ 0 h 2660040"/>
                <a:gd name="textAreaBottom" fmla="*/ 2660400 h 26600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10" name="Google Shape;298;p9"/>
            <p:cNvSpPr/>
            <p:nvPr/>
          </p:nvSpPr>
          <p:spPr>
            <a:xfrm flipH="1">
              <a:off x="7278840" y="0"/>
              <a:ext cx="1891800" cy="1502640"/>
            </a:xfrm>
            <a:custGeom>
              <a:avLst/>
              <a:gdLst>
                <a:gd name="textAreaLeft" fmla="*/ -360 w 1891800"/>
                <a:gd name="textAreaRight" fmla="*/ 189180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811" name="Google Shape;299;p9"/>
            <p:cNvGrpSpPr/>
            <p:nvPr/>
          </p:nvGrpSpPr>
          <p:grpSpPr>
            <a:xfrm>
              <a:off x="6204960" y="650880"/>
              <a:ext cx="2383200" cy="2130480"/>
              <a:chOff x="6204960" y="650880"/>
              <a:chExt cx="2383200" cy="2130480"/>
            </a:xfrm>
          </p:grpSpPr>
          <p:sp>
            <p:nvSpPr>
              <p:cNvPr id="812" name="Google Shape;300;p9"/>
              <p:cNvSpPr/>
              <p:nvPr/>
            </p:nvSpPr>
            <p:spPr>
              <a:xfrm flipV="1">
                <a:off x="6229440" y="674640"/>
                <a:ext cx="1623600" cy="1514520"/>
              </a:xfrm>
              <a:custGeom>
                <a:avLst/>
                <a:gdLst>
                  <a:gd name="textAreaLeft" fmla="*/ 0 w 1623600"/>
                  <a:gd name="textAreaRight" fmla="*/ 1623960 w 1623600"/>
                  <a:gd name="textAreaTop" fmla="*/ -360 h 1514520"/>
                  <a:gd name="textAreaBottom" fmla="*/ 1514520 h 1514520"/>
                </a:gdLst>
                <a:ahLst/>
                <a:cxnLst/>
                <a:rect l="textAreaLeft" t="textAreaTop" r="textAreaRight" b="textAreaBottom"/>
                <a:pathLst>
                  <a:path w="78603" h="73328">
                    <a:moveTo>
                      <a:pt x="0" y="73328"/>
                    </a:moveTo>
                    <a:lnTo>
                      <a:pt x="24478" y="48850"/>
                    </a:lnTo>
                    <a:lnTo>
                      <a:pt x="41781" y="48850"/>
                    </a:lnTo>
                    <a:lnTo>
                      <a:pt x="59295" y="31336"/>
                    </a:lnTo>
                    <a:lnTo>
                      <a:pt x="59295" y="19308"/>
                    </a:lnTo>
                    <a:lnTo>
                      <a:pt x="78603" y="0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3" name="Google Shape;301;p9"/>
              <p:cNvSpPr/>
              <p:nvPr/>
            </p:nvSpPr>
            <p:spPr>
              <a:xfrm flipV="1">
                <a:off x="6775560" y="1019160"/>
                <a:ext cx="1733760" cy="1683360"/>
              </a:xfrm>
              <a:custGeom>
                <a:avLst/>
                <a:gdLst>
                  <a:gd name="textAreaLeft" fmla="*/ 0 w 1733760"/>
                  <a:gd name="textAreaRight" fmla="*/ 1734120 w 1733760"/>
                  <a:gd name="textAreaTop" fmla="*/ 360 h 1683360"/>
                  <a:gd name="textAreaBottom" fmla="*/ 1684080 h 1683360"/>
                </a:gdLst>
                <a:ahLst/>
                <a:cxnLst/>
                <a:rect l="textAreaLeft" t="textAreaTop" r="textAreaRight" b="textAreaBottom"/>
                <a:pathLst>
                  <a:path w="83931" h="81505">
                    <a:moveTo>
                      <a:pt x="83931" y="0"/>
                    </a:moveTo>
                    <a:lnTo>
                      <a:pt x="63463" y="20468"/>
                    </a:lnTo>
                    <a:lnTo>
                      <a:pt x="63463" y="33340"/>
                    </a:lnTo>
                    <a:lnTo>
                      <a:pt x="43944" y="52859"/>
                    </a:lnTo>
                    <a:lnTo>
                      <a:pt x="28645" y="52859"/>
                    </a:lnTo>
                    <a:lnTo>
                      <a:pt x="0" y="81505"/>
                    </a:lnTo>
                  </a:path>
                </a:pathLst>
              </a:custGeom>
              <a:noFill/>
              <a:ln w="9525">
                <a:solidFill>
                  <a:srgbClr val="006EFF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4" name="Google Shape;302;p9"/>
              <p:cNvSpPr/>
              <p:nvPr/>
            </p:nvSpPr>
            <p:spPr>
              <a:xfrm flipV="1">
                <a:off x="7828560" y="21650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5" name="Google Shape;303;p9"/>
              <p:cNvSpPr/>
              <p:nvPr/>
            </p:nvSpPr>
            <p:spPr>
              <a:xfrm flipV="1">
                <a:off x="8483040" y="2676240"/>
                <a:ext cx="105120" cy="10512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37440" bIns="37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6" name="Google Shape;304;p9"/>
              <p:cNvSpPr/>
              <p:nvPr/>
            </p:nvSpPr>
            <p:spPr>
              <a:xfrm flipV="1">
                <a:off x="6749640" y="99396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17" name="Google Shape;305;p9"/>
              <p:cNvSpPr/>
              <p:nvPr/>
            </p:nvSpPr>
            <p:spPr>
              <a:xfrm flipV="1">
                <a:off x="6204960" y="650880"/>
                <a:ext cx="52560" cy="52560"/>
              </a:xfrm>
              <a:prstGeom prst="ellipse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18720" bIns="1872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sp>
        <p:nvSpPr>
          <p:cNvPr id="8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body"/>
          </p:nvPr>
        </p:nvSpPr>
        <p:spPr>
          <a:xfrm>
            <a:off x="-6480" y="-6480"/>
            <a:ext cx="91501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820" name="PlaceHolder 2"/>
          <p:cNvSpPr>
            <a:spLocks noGrp="1"/>
          </p:cNvSpPr>
          <p:nvPr>
            <p:ph type="title"/>
          </p:nvPr>
        </p:nvSpPr>
        <p:spPr>
          <a:xfrm>
            <a:off x="720000" y="3919680"/>
            <a:ext cx="7703640" cy="5299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341;p1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02" name="PlaceHolder 2"/>
          <p:cNvSpPr>
            <a:spLocks noGrp="1"/>
          </p:cNvSpPr>
          <p:nvPr>
            <p:ph type="title"/>
          </p:nvPr>
        </p:nvSpPr>
        <p:spPr>
          <a:xfrm>
            <a:off x="946080" y="1735560"/>
            <a:ext cx="633240" cy="551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1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2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title"/>
          </p:nvPr>
        </p:nvSpPr>
        <p:spPr>
          <a:xfrm>
            <a:off x="946080" y="3475080"/>
            <a:ext cx="633240" cy="551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1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2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title"/>
          </p:nvPr>
        </p:nvSpPr>
        <p:spPr>
          <a:xfrm>
            <a:off x="4650480" y="1735560"/>
            <a:ext cx="633240" cy="551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1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2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title"/>
          </p:nvPr>
        </p:nvSpPr>
        <p:spPr>
          <a:xfrm>
            <a:off x="4627800" y="3475080"/>
            <a:ext cx="633240" cy="5511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1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2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pSp>
        <p:nvGrpSpPr>
          <p:cNvPr id="106" name="Google Shape;355;p13"/>
          <p:cNvGrpSpPr/>
          <p:nvPr/>
        </p:nvGrpSpPr>
        <p:grpSpPr>
          <a:xfrm>
            <a:off x="282960" y="301320"/>
            <a:ext cx="8578800" cy="4540320"/>
            <a:chOff x="282960" y="301320"/>
            <a:chExt cx="8578800" cy="4540320"/>
          </a:xfrm>
        </p:grpSpPr>
        <p:grpSp>
          <p:nvGrpSpPr>
            <p:cNvPr id="107" name="Google Shape;356;p13"/>
            <p:cNvGrpSpPr/>
            <p:nvPr/>
          </p:nvGrpSpPr>
          <p:grpSpPr>
            <a:xfrm>
              <a:off x="8687160" y="301320"/>
              <a:ext cx="174600" cy="2067120"/>
              <a:chOff x="8687160" y="301320"/>
              <a:chExt cx="174600" cy="2067120"/>
            </a:xfrm>
          </p:grpSpPr>
          <p:pic>
            <p:nvPicPr>
              <p:cNvPr id="108" name="Google Shape;357;p1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23120" y="765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109" name="Google Shape;358;p1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8223120" y="17298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  <p:grpSp>
          <p:nvGrpSpPr>
            <p:cNvPr id="110" name="Google Shape;359;p13"/>
            <p:cNvGrpSpPr/>
            <p:nvPr/>
          </p:nvGrpSpPr>
          <p:grpSpPr>
            <a:xfrm>
              <a:off x="282960" y="2774520"/>
              <a:ext cx="174600" cy="2067120"/>
              <a:chOff x="282960" y="2774520"/>
              <a:chExt cx="174600" cy="2067120"/>
            </a:xfrm>
          </p:grpSpPr>
          <p:pic>
            <p:nvPicPr>
              <p:cNvPr id="111" name="Google Shape;360;p1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32382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pic>
            <p:nvPicPr>
              <p:cNvPr id="112" name="Google Shape;361;p13"/>
              <p:cNvPicPr/>
              <p:nvPr/>
            </p:nvPicPr>
            <p:blipFill>
              <a:blip r:embed="rId3"/>
              <a:stretch/>
            </p:blipFill>
            <p:spPr>
              <a:xfrm rot="5400000">
                <a:off x="-180720" y="4203000"/>
                <a:ext cx="1102320" cy="174600"/>
              </a:xfrm>
              <a:prstGeom prst="rect">
                <a:avLst/>
              </a:prstGeom>
              <a:noFill/>
              <a:ln w="0">
                <a:noFill/>
              </a:ln>
            </p:spPr>
          </p:pic>
        </p:grpSp>
      </p:grpSp>
      <p:grpSp>
        <p:nvGrpSpPr>
          <p:cNvPr id="113" name="Google Shape;362;p13"/>
          <p:cNvGrpSpPr/>
          <p:nvPr/>
        </p:nvGrpSpPr>
        <p:grpSpPr>
          <a:xfrm>
            <a:off x="0" y="0"/>
            <a:ext cx="9165240" cy="5143680"/>
            <a:chOff x="0" y="0"/>
            <a:chExt cx="9165240" cy="5143680"/>
          </a:xfrm>
        </p:grpSpPr>
        <p:sp>
          <p:nvSpPr>
            <p:cNvPr id="114" name="Google Shape;363;p13"/>
            <p:cNvSpPr/>
            <p:nvPr/>
          </p:nvSpPr>
          <p:spPr>
            <a:xfrm>
              <a:off x="0" y="0"/>
              <a:ext cx="2250720" cy="590760"/>
            </a:xfrm>
            <a:custGeom>
              <a:avLst/>
              <a:gdLst>
                <a:gd name="textAreaLeft" fmla="*/ 0 w 2250720"/>
                <a:gd name="textAreaRight" fmla="*/ 225108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5" name="Google Shape;364;p13"/>
            <p:cNvSpPr/>
            <p:nvPr/>
          </p:nvSpPr>
          <p:spPr>
            <a:xfrm rot="10800000">
              <a:off x="6914520" y="4552920"/>
              <a:ext cx="2250720" cy="590760"/>
            </a:xfrm>
            <a:custGeom>
              <a:avLst/>
              <a:gdLst>
                <a:gd name="textAreaLeft" fmla="*/ 0 w 2250720"/>
                <a:gd name="textAreaRight" fmla="*/ 225108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116" name="Google Shape;365;p13"/>
          <p:cNvGrpSpPr/>
          <p:nvPr/>
        </p:nvGrpSpPr>
        <p:grpSpPr>
          <a:xfrm>
            <a:off x="412920" y="780840"/>
            <a:ext cx="6228360" cy="4212000"/>
            <a:chOff x="412920" y="780840"/>
            <a:chExt cx="6228360" cy="4212000"/>
          </a:xfrm>
        </p:grpSpPr>
        <p:grpSp>
          <p:nvGrpSpPr>
            <p:cNvPr id="117" name="Google Shape;366;p13"/>
            <p:cNvGrpSpPr/>
            <p:nvPr/>
          </p:nvGrpSpPr>
          <p:grpSpPr>
            <a:xfrm>
              <a:off x="412920" y="780840"/>
              <a:ext cx="1127520" cy="71280"/>
              <a:chOff x="412920" y="780840"/>
              <a:chExt cx="1127520" cy="71280"/>
            </a:xfrm>
          </p:grpSpPr>
          <p:sp>
            <p:nvSpPr>
              <p:cNvPr id="118" name="Google Shape;367;p13"/>
              <p:cNvSpPr/>
              <p:nvPr/>
            </p:nvSpPr>
            <p:spPr>
              <a:xfrm rot="5400000">
                <a:off x="14688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9" name="Google Shape;368;p13"/>
              <p:cNvSpPr/>
              <p:nvPr/>
            </p:nvSpPr>
            <p:spPr>
              <a:xfrm rot="5400000">
                <a:off x="133668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0" name="Google Shape;369;p13"/>
              <p:cNvSpPr/>
              <p:nvPr/>
            </p:nvSpPr>
            <p:spPr>
              <a:xfrm rot="5400000">
                <a:off x="12049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1" name="Google Shape;370;p13"/>
              <p:cNvSpPr/>
              <p:nvPr/>
            </p:nvSpPr>
            <p:spPr>
              <a:xfrm rot="5400000">
                <a:off x="10728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2" name="Google Shape;371;p13"/>
              <p:cNvSpPr/>
              <p:nvPr/>
            </p:nvSpPr>
            <p:spPr>
              <a:xfrm rot="5400000">
                <a:off x="94068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3" name="Google Shape;372;p13"/>
              <p:cNvSpPr/>
              <p:nvPr/>
            </p:nvSpPr>
            <p:spPr>
              <a:xfrm rot="5400000">
                <a:off x="8089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4" name="Google Shape;373;p13"/>
              <p:cNvSpPr/>
              <p:nvPr/>
            </p:nvSpPr>
            <p:spPr>
              <a:xfrm rot="5400000">
                <a:off x="67680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5" name="Google Shape;374;p13"/>
              <p:cNvSpPr/>
              <p:nvPr/>
            </p:nvSpPr>
            <p:spPr>
              <a:xfrm rot="5400000">
                <a:off x="54468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6" name="Google Shape;375;p13"/>
              <p:cNvSpPr/>
              <p:nvPr/>
            </p:nvSpPr>
            <p:spPr>
              <a:xfrm rot="5400000">
                <a:off x="412920" y="78048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27" name="Google Shape;376;p13"/>
            <p:cNvGrpSpPr/>
            <p:nvPr/>
          </p:nvGrpSpPr>
          <p:grpSpPr>
            <a:xfrm>
              <a:off x="5513400" y="4921560"/>
              <a:ext cx="1127880" cy="71280"/>
              <a:chOff x="5513400" y="4921560"/>
              <a:chExt cx="1127880" cy="71280"/>
            </a:xfrm>
          </p:grpSpPr>
          <p:sp>
            <p:nvSpPr>
              <p:cNvPr id="128" name="Google Shape;377;p13"/>
              <p:cNvSpPr/>
              <p:nvPr/>
            </p:nvSpPr>
            <p:spPr>
              <a:xfrm rot="5400000">
                <a:off x="656964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9" name="Google Shape;378;p13"/>
              <p:cNvSpPr/>
              <p:nvPr/>
            </p:nvSpPr>
            <p:spPr>
              <a:xfrm rot="5400000">
                <a:off x="643752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0" name="Google Shape;379;p13"/>
              <p:cNvSpPr/>
              <p:nvPr/>
            </p:nvSpPr>
            <p:spPr>
              <a:xfrm rot="5400000">
                <a:off x="630540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1" name="Google Shape;380;p13"/>
              <p:cNvSpPr/>
              <p:nvPr/>
            </p:nvSpPr>
            <p:spPr>
              <a:xfrm rot="5400000">
                <a:off x="617364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2" name="Google Shape;381;p13"/>
              <p:cNvSpPr/>
              <p:nvPr/>
            </p:nvSpPr>
            <p:spPr>
              <a:xfrm rot="5400000">
                <a:off x="604152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3" name="Google Shape;382;p13"/>
              <p:cNvSpPr/>
              <p:nvPr/>
            </p:nvSpPr>
            <p:spPr>
              <a:xfrm rot="5400000">
                <a:off x="590940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4" name="Google Shape;383;p13"/>
              <p:cNvSpPr/>
              <p:nvPr/>
            </p:nvSpPr>
            <p:spPr>
              <a:xfrm rot="5400000">
                <a:off x="577764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5" name="Google Shape;384;p13"/>
              <p:cNvSpPr/>
              <p:nvPr/>
            </p:nvSpPr>
            <p:spPr>
              <a:xfrm rot="5400000">
                <a:off x="564552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6" name="Google Shape;385;p13"/>
              <p:cNvSpPr/>
              <p:nvPr/>
            </p:nvSpPr>
            <p:spPr>
              <a:xfrm rot="5400000">
                <a:off x="5513400" y="4921200"/>
                <a:ext cx="71280" cy="71640"/>
              </a:xfrm>
              <a:prstGeom prst="ellipse">
                <a:avLst/>
              </a:prstGeom>
              <a:solidFill>
                <a:schemeClr val="accent1"/>
              </a:solidFill>
              <a:ln w="0">
                <a:noFill/>
              </a:ln>
              <a:effectLst>
                <a:outerShdw blurRad="57240" dist="19080" dir="5400000" algn="bl" rotWithShape="0">
                  <a:srgbClr val="000000">
                    <a:alpha val="16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5200" bIns="252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137" name="Google Shape;386;p13"/>
          <p:cNvGrpSpPr/>
          <p:nvPr/>
        </p:nvGrpSpPr>
        <p:grpSpPr>
          <a:xfrm>
            <a:off x="635400" y="591120"/>
            <a:ext cx="7443000" cy="4250880"/>
            <a:chOff x="635400" y="591120"/>
            <a:chExt cx="7443000" cy="4250880"/>
          </a:xfrm>
        </p:grpSpPr>
        <p:sp>
          <p:nvSpPr>
            <p:cNvPr id="138" name="Google Shape;387;p13"/>
            <p:cNvSpPr/>
            <p:nvPr/>
          </p:nvSpPr>
          <p:spPr>
            <a:xfrm>
              <a:off x="8001000" y="5911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39" name="Google Shape;388;p13"/>
            <p:cNvSpPr/>
            <p:nvPr/>
          </p:nvSpPr>
          <p:spPr>
            <a:xfrm>
              <a:off x="4188600" y="47646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0" name="Google Shape;389;p13"/>
            <p:cNvSpPr/>
            <p:nvPr/>
          </p:nvSpPr>
          <p:spPr>
            <a:xfrm>
              <a:off x="635400" y="15040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391;p14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910880" y="3100320"/>
            <a:ext cx="5321520" cy="531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143" name="Google Shape;394;p14"/>
          <p:cNvGrpSpPr/>
          <p:nvPr/>
        </p:nvGrpSpPr>
        <p:grpSpPr>
          <a:xfrm>
            <a:off x="327240" y="360720"/>
            <a:ext cx="8468280" cy="4330800"/>
            <a:chOff x="327240" y="360720"/>
            <a:chExt cx="8468280" cy="4330800"/>
          </a:xfrm>
        </p:grpSpPr>
        <p:sp>
          <p:nvSpPr>
            <p:cNvPr id="144" name="Google Shape;395;p14"/>
            <p:cNvSpPr/>
            <p:nvPr/>
          </p:nvSpPr>
          <p:spPr>
            <a:xfrm rot="10800000">
              <a:off x="8718120" y="18871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5" name="Google Shape;396;p14"/>
            <p:cNvSpPr/>
            <p:nvPr/>
          </p:nvSpPr>
          <p:spPr>
            <a:xfrm>
              <a:off x="7377120" y="3607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6" name="Google Shape;397;p14"/>
            <p:cNvSpPr/>
            <p:nvPr/>
          </p:nvSpPr>
          <p:spPr>
            <a:xfrm>
              <a:off x="327240" y="30225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7" name="Google Shape;398;p14"/>
            <p:cNvSpPr/>
            <p:nvPr/>
          </p:nvSpPr>
          <p:spPr>
            <a:xfrm>
              <a:off x="27086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8" name="Google Shape;399;p14"/>
            <p:cNvSpPr/>
            <p:nvPr/>
          </p:nvSpPr>
          <p:spPr>
            <a:xfrm>
              <a:off x="3472560" y="46141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149" name="Google Shape;400;p14"/>
          <p:cNvGrpSpPr/>
          <p:nvPr/>
        </p:nvGrpSpPr>
        <p:grpSpPr>
          <a:xfrm>
            <a:off x="-177120" y="-182160"/>
            <a:ext cx="3134520" cy="3090960"/>
            <a:chOff x="-177120" y="-182160"/>
            <a:chExt cx="3134520" cy="3090960"/>
          </a:xfrm>
        </p:grpSpPr>
        <p:sp>
          <p:nvSpPr>
            <p:cNvPr id="150" name="Google Shape;401;p14"/>
            <p:cNvSpPr/>
            <p:nvPr/>
          </p:nvSpPr>
          <p:spPr>
            <a:xfrm>
              <a:off x="-120240" y="-7632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1" name="Google Shape;402;p14"/>
            <p:cNvSpPr/>
            <p:nvPr/>
          </p:nvSpPr>
          <p:spPr>
            <a:xfrm>
              <a:off x="-141840" y="-18216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52" name="Google Shape;403;p14"/>
            <p:cNvGrpSpPr/>
            <p:nvPr/>
          </p:nvGrpSpPr>
          <p:grpSpPr>
            <a:xfrm>
              <a:off x="-177120" y="0"/>
              <a:ext cx="2454480" cy="2278080"/>
              <a:chOff x="-177120" y="0"/>
              <a:chExt cx="2454480" cy="2278080"/>
            </a:xfrm>
          </p:grpSpPr>
          <p:sp>
            <p:nvSpPr>
              <p:cNvPr id="153" name="Google Shape;404;p14"/>
              <p:cNvSpPr/>
              <p:nvPr/>
            </p:nvSpPr>
            <p:spPr>
              <a:xfrm>
                <a:off x="-177120" y="0"/>
                <a:ext cx="2300040" cy="2278080"/>
              </a:xfrm>
              <a:custGeom>
                <a:avLst/>
                <a:gdLst>
                  <a:gd name="textAreaLeft" fmla="*/ 0 w 2300040"/>
                  <a:gd name="textAreaRight" fmla="*/ 2300400 w 2300040"/>
                  <a:gd name="textAreaTop" fmla="*/ 0 h 2278080"/>
                  <a:gd name="textAreaBottom" fmla="*/ 2278440 h 22780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4" name="Google Shape;405;p14"/>
              <p:cNvSpPr/>
              <p:nvPr/>
            </p:nvSpPr>
            <p:spPr>
              <a:xfrm>
                <a:off x="261720" y="0"/>
                <a:ext cx="1941840" cy="1920240"/>
              </a:xfrm>
              <a:custGeom>
                <a:avLst/>
                <a:gdLst>
                  <a:gd name="textAreaLeft" fmla="*/ 0 w 1941840"/>
                  <a:gd name="textAreaRight" fmla="*/ 1942200 w 1941840"/>
                  <a:gd name="textAreaTop" fmla="*/ 0 h 1920240"/>
                  <a:gd name="textAreaBottom" fmla="*/ 1920600 h 19202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5" name="Google Shape;406;p14"/>
              <p:cNvSpPr/>
              <p:nvPr/>
            </p:nvSpPr>
            <p:spPr>
              <a:xfrm>
                <a:off x="532440" y="0"/>
                <a:ext cx="1744920" cy="1726200"/>
              </a:xfrm>
              <a:custGeom>
                <a:avLst/>
                <a:gdLst>
                  <a:gd name="textAreaLeft" fmla="*/ 0 w 1744920"/>
                  <a:gd name="textAreaRight" fmla="*/ 1745280 w 1744920"/>
                  <a:gd name="textAreaTop" fmla="*/ 0 h 1726200"/>
                  <a:gd name="textAreaBottom" fmla="*/ 1726560 h 1726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FFFFFF"/>
                  </a:gs>
                  <a:gs pos="100000">
                    <a:srgbClr val="C5B9B9">
                      <a:alpha val="24000"/>
                    </a:srgbClr>
                  </a:gs>
                </a:gsLst>
                <a:lin ang="81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56" name="Google Shape;407;p14"/>
            <p:cNvGrpSpPr/>
            <p:nvPr/>
          </p:nvGrpSpPr>
          <p:grpSpPr>
            <a:xfrm>
              <a:off x="250920" y="187560"/>
              <a:ext cx="437760" cy="938520"/>
              <a:chOff x="250920" y="187560"/>
              <a:chExt cx="437760" cy="938520"/>
            </a:xfrm>
          </p:grpSpPr>
          <p:sp>
            <p:nvSpPr>
              <p:cNvPr id="157" name="Google Shape;408;p14"/>
              <p:cNvSpPr/>
              <p:nvPr/>
            </p:nvSpPr>
            <p:spPr>
              <a:xfrm>
                <a:off x="25092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8" name="Google Shape;409;p14"/>
              <p:cNvSpPr/>
              <p:nvPr/>
            </p:nvSpPr>
            <p:spPr>
              <a:xfrm>
                <a:off x="25092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9" name="Google Shape;410;p14"/>
              <p:cNvSpPr/>
              <p:nvPr/>
            </p:nvSpPr>
            <p:spPr>
              <a:xfrm>
                <a:off x="250920" y="5256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0" name="Google Shape;411;p14"/>
              <p:cNvSpPr/>
              <p:nvPr/>
            </p:nvSpPr>
            <p:spPr>
              <a:xfrm>
                <a:off x="250920" y="6944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1" name="Google Shape;412;p14"/>
              <p:cNvSpPr/>
              <p:nvPr/>
            </p:nvSpPr>
            <p:spPr>
              <a:xfrm>
                <a:off x="250920" y="863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2" name="Google Shape;413;p14"/>
              <p:cNvSpPr/>
              <p:nvPr/>
            </p:nvSpPr>
            <p:spPr>
              <a:xfrm>
                <a:off x="250920" y="103248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3" name="Google Shape;414;p14"/>
              <p:cNvSpPr/>
              <p:nvPr/>
            </p:nvSpPr>
            <p:spPr>
              <a:xfrm>
                <a:off x="42552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4" name="Google Shape;415;p14"/>
              <p:cNvSpPr/>
              <p:nvPr/>
            </p:nvSpPr>
            <p:spPr>
              <a:xfrm>
                <a:off x="42552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5" name="Google Shape;416;p14"/>
              <p:cNvSpPr/>
              <p:nvPr/>
            </p:nvSpPr>
            <p:spPr>
              <a:xfrm>
                <a:off x="425520" y="5256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6" name="Google Shape;417;p14"/>
              <p:cNvSpPr/>
              <p:nvPr/>
            </p:nvSpPr>
            <p:spPr>
              <a:xfrm>
                <a:off x="59508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7" name="Google Shape;418;p14"/>
              <p:cNvSpPr/>
              <p:nvPr/>
            </p:nvSpPr>
            <p:spPr>
              <a:xfrm>
                <a:off x="59508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168" name="Google Shape;419;p14"/>
          <p:cNvGrpSpPr/>
          <p:nvPr/>
        </p:nvGrpSpPr>
        <p:grpSpPr>
          <a:xfrm>
            <a:off x="6131160" y="2313000"/>
            <a:ext cx="3189960" cy="3091320"/>
            <a:chOff x="6131160" y="2313000"/>
            <a:chExt cx="3189960" cy="3091320"/>
          </a:xfrm>
        </p:grpSpPr>
        <p:sp>
          <p:nvSpPr>
            <p:cNvPr id="169" name="Google Shape;420;p14"/>
            <p:cNvSpPr/>
            <p:nvPr/>
          </p:nvSpPr>
          <p:spPr>
            <a:xfrm rot="10800000">
              <a:off x="6131160" y="2313000"/>
              <a:ext cx="3077640" cy="2985120"/>
            </a:xfrm>
            <a:prstGeom prst="diagStripe">
              <a:avLst>
                <a:gd name="adj" fmla="val 50000"/>
              </a:avLst>
            </a:pr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0" name="Google Shape;421;p14"/>
            <p:cNvSpPr/>
            <p:nvPr/>
          </p:nvSpPr>
          <p:spPr>
            <a:xfrm rot="10800000">
              <a:off x="733860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71" name="Google Shape;422;p14"/>
            <p:cNvGrpSpPr/>
            <p:nvPr/>
          </p:nvGrpSpPr>
          <p:grpSpPr>
            <a:xfrm>
              <a:off x="6866640" y="2915640"/>
              <a:ext cx="2454480" cy="2278080"/>
              <a:chOff x="6866640" y="2915640"/>
              <a:chExt cx="2454480" cy="2278080"/>
            </a:xfrm>
          </p:grpSpPr>
          <p:sp>
            <p:nvSpPr>
              <p:cNvPr id="172" name="Google Shape;423;p14"/>
              <p:cNvSpPr/>
              <p:nvPr/>
            </p:nvSpPr>
            <p:spPr>
              <a:xfrm rot="10800000">
                <a:off x="7021080" y="2915640"/>
                <a:ext cx="2300040" cy="2278080"/>
              </a:xfrm>
              <a:custGeom>
                <a:avLst/>
                <a:gdLst>
                  <a:gd name="textAreaLeft" fmla="*/ 0 w 2300040"/>
                  <a:gd name="textAreaRight" fmla="*/ 2300400 w 2300040"/>
                  <a:gd name="textAreaTop" fmla="*/ 0 h 2278080"/>
                  <a:gd name="textAreaBottom" fmla="*/ 2278440 h 2278080"/>
                </a:gdLst>
                <a:ahLst/>
                <a:cxnLst/>
                <a:rect l="textAreaLeft" t="textAreaTop" r="textAreaRight" b="textAreaBottom"/>
                <a:pathLst>
                  <a:path w="2325" h="2303">
                    <a:moveTo>
                      <a:pt x="2325" y="0"/>
                    </a:moveTo>
                    <a:lnTo>
                      <a:pt x="2285" y="0"/>
                    </a:lnTo>
                    <a:lnTo>
                      <a:pt x="0" y="2303"/>
                    </a:lnTo>
                    <a:lnTo>
                      <a:pt x="2325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3" name="Google Shape;424;p14"/>
              <p:cNvSpPr/>
              <p:nvPr/>
            </p:nvSpPr>
            <p:spPr>
              <a:xfrm rot="10800000">
                <a:off x="6940440" y="3273480"/>
                <a:ext cx="1941840" cy="1920240"/>
              </a:xfrm>
              <a:custGeom>
                <a:avLst/>
                <a:gdLst>
                  <a:gd name="textAreaLeft" fmla="*/ 0 w 1941840"/>
                  <a:gd name="textAreaRight" fmla="*/ 1942200 w 1941840"/>
                  <a:gd name="textAreaTop" fmla="*/ 0 h 1920240"/>
                  <a:gd name="textAreaBottom" fmla="*/ 1920600 h 1920240"/>
                </a:gdLst>
                <a:ahLst/>
                <a:cxnLst/>
                <a:rect l="textAreaLeft" t="textAreaTop" r="textAreaRight" b="textAreaBottom"/>
                <a:pathLst>
                  <a:path w="1963" h="1941">
                    <a:moveTo>
                      <a:pt x="1963" y="0"/>
                    </a:moveTo>
                    <a:lnTo>
                      <a:pt x="1929" y="0"/>
                    </a:lnTo>
                    <a:lnTo>
                      <a:pt x="0" y="1941"/>
                    </a:lnTo>
                    <a:lnTo>
                      <a:pt x="196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4" name="Google Shape;425;p14"/>
              <p:cNvSpPr/>
              <p:nvPr/>
            </p:nvSpPr>
            <p:spPr>
              <a:xfrm rot="10800000">
                <a:off x="6866640" y="3467520"/>
                <a:ext cx="1744920" cy="1726200"/>
              </a:xfrm>
              <a:custGeom>
                <a:avLst/>
                <a:gdLst>
                  <a:gd name="textAreaLeft" fmla="*/ 0 w 1744920"/>
                  <a:gd name="textAreaRight" fmla="*/ 1745280 w 1744920"/>
                  <a:gd name="textAreaTop" fmla="*/ 0 h 1726200"/>
                  <a:gd name="textAreaBottom" fmla="*/ 1726560 h 1726200"/>
                </a:gdLst>
                <a:ahLst/>
                <a:cxnLst/>
                <a:rect l="textAreaLeft" t="textAreaTop" r="textAreaRight" b="textAreaBottom"/>
                <a:pathLst>
                  <a:path w="1764" h="1745">
                    <a:moveTo>
                      <a:pt x="1764" y="0"/>
                    </a:moveTo>
                    <a:lnTo>
                      <a:pt x="1732" y="0"/>
                    </a:lnTo>
                    <a:lnTo>
                      <a:pt x="0" y="1745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68400" tIns="34200" rIns="68400" bIns="342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75" name="Google Shape;426;p14"/>
            <p:cNvGrpSpPr/>
            <p:nvPr/>
          </p:nvGrpSpPr>
          <p:grpSpPr>
            <a:xfrm>
              <a:off x="8487720" y="4095720"/>
              <a:ext cx="437760" cy="938520"/>
              <a:chOff x="8487720" y="4095720"/>
              <a:chExt cx="437760" cy="938520"/>
            </a:xfrm>
          </p:grpSpPr>
          <p:sp>
            <p:nvSpPr>
              <p:cNvPr id="176" name="Google Shape;427;p14"/>
              <p:cNvSpPr/>
              <p:nvPr/>
            </p:nvSpPr>
            <p:spPr>
              <a:xfrm rot="10800000">
                <a:off x="88318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7" name="Google Shape;428;p14"/>
              <p:cNvSpPr/>
              <p:nvPr/>
            </p:nvSpPr>
            <p:spPr>
              <a:xfrm rot="10800000">
                <a:off x="88318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8" name="Google Shape;429;p14"/>
              <p:cNvSpPr/>
              <p:nvPr/>
            </p:nvSpPr>
            <p:spPr>
              <a:xfrm rot="10800000">
                <a:off x="88318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9" name="Google Shape;430;p14"/>
              <p:cNvSpPr/>
              <p:nvPr/>
            </p:nvSpPr>
            <p:spPr>
              <a:xfrm rot="10800000">
                <a:off x="8831880" y="4433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0" name="Google Shape;431;p14"/>
              <p:cNvSpPr/>
              <p:nvPr/>
            </p:nvSpPr>
            <p:spPr>
              <a:xfrm rot="10800000">
                <a:off x="8831880" y="42649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1" name="Google Shape;432;p14"/>
              <p:cNvSpPr/>
              <p:nvPr/>
            </p:nvSpPr>
            <p:spPr>
              <a:xfrm rot="10800000">
                <a:off x="8831880" y="40957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2" name="Google Shape;433;p14"/>
              <p:cNvSpPr/>
              <p:nvPr/>
            </p:nvSpPr>
            <p:spPr>
              <a:xfrm rot="10800000">
                <a:off x="86572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3" name="Google Shape;434;p14"/>
              <p:cNvSpPr/>
              <p:nvPr/>
            </p:nvSpPr>
            <p:spPr>
              <a:xfrm rot="10800000">
                <a:off x="86572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4" name="Google Shape;435;p14"/>
              <p:cNvSpPr/>
              <p:nvPr/>
            </p:nvSpPr>
            <p:spPr>
              <a:xfrm rot="10800000">
                <a:off x="86572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5" name="Google Shape;436;p14"/>
              <p:cNvSpPr/>
              <p:nvPr/>
            </p:nvSpPr>
            <p:spPr>
              <a:xfrm rot="10800000">
                <a:off x="84877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6" name="Google Shape;437;p14"/>
              <p:cNvSpPr/>
              <p:nvPr/>
            </p:nvSpPr>
            <p:spPr>
              <a:xfrm rot="10800000">
                <a:off x="84877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439;p15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2956680" y="1732680"/>
            <a:ext cx="4840560" cy="139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89" name="PlaceHolder 2"/>
          <p:cNvSpPr>
            <a:spLocks noGrp="1"/>
          </p:cNvSpPr>
          <p:nvPr>
            <p:ph type="title"/>
          </p:nvPr>
        </p:nvSpPr>
        <p:spPr>
          <a:xfrm>
            <a:off x="1346400" y="2014920"/>
            <a:ext cx="1444680" cy="12819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5800" b="0" u="none" strike="noStrike">
                <a:solidFill>
                  <a:schemeClr val="dk1"/>
                </a:solidFill>
                <a:effectLst/>
                <a:uFillTx/>
                <a:latin typeface="Syncopate"/>
                <a:ea typeface="Syncopate"/>
              </a:rPr>
              <a:t>xx%</a:t>
            </a:r>
            <a:endParaRPr lang="fr-FR" sz="5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grpSp>
        <p:nvGrpSpPr>
          <p:cNvPr id="190" name="Google Shape;443;p15"/>
          <p:cNvGrpSpPr/>
          <p:nvPr/>
        </p:nvGrpSpPr>
        <p:grpSpPr>
          <a:xfrm>
            <a:off x="422640" y="272880"/>
            <a:ext cx="8357760" cy="4649400"/>
            <a:chOff x="422640" y="272880"/>
            <a:chExt cx="8357760" cy="4649400"/>
          </a:xfrm>
        </p:grpSpPr>
        <p:pic>
          <p:nvPicPr>
            <p:cNvPr id="191" name="Google Shape;444;p15"/>
            <p:cNvPicPr/>
            <p:nvPr/>
          </p:nvPicPr>
          <p:blipFill>
            <a:blip r:embed="rId3"/>
            <a:stretch/>
          </p:blipFill>
          <p:spPr>
            <a:xfrm flipH="1">
              <a:off x="422640" y="27288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192" name="Google Shape;445;p15"/>
            <p:cNvPicPr/>
            <p:nvPr/>
          </p:nvPicPr>
          <p:blipFill>
            <a:blip r:embed="rId3"/>
            <a:stretch/>
          </p:blipFill>
          <p:spPr>
            <a:xfrm flipH="1">
              <a:off x="6773400" y="460404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193" name="Google Shape;446;p15"/>
          <p:cNvGrpSpPr/>
          <p:nvPr/>
        </p:nvGrpSpPr>
        <p:grpSpPr>
          <a:xfrm>
            <a:off x="421920" y="438480"/>
            <a:ext cx="8310240" cy="4265280"/>
            <a:chOff x="421920" y="438480"/>
            <a:chExt cx="8310240" cy="4265280"/>
          </a:xfrm>
        </p:grpSpPr>
        <p:sp>
          <p:nvSpPr>
            <p:cNvPr id="194" name="Google Shape;447;p15"/>
            <p:cNvSpPr/>
            <p:nvPr/>
          </p:nvSpPr>
          <p:spPr>
            <a:xfrm rot="10800000">
              <a:off x="8654760" y="29952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5" name="Google Shape;448;p15"/>
            <p:cNvSpPr/>
            <p:nvPr/>
          </p:nvSpPr>
          <p:spPr>
            <a:xfrm>
              <a:off x="421920" y="207108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6" name="Google Shape;449;p15"/>
            <p:cNvSpPr/>
            <p:nvPr/>
          </p:nvSpPr>
          <p:spPr>
            <a:xfrm>
              <a:off x="4929840" y="43848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7" name="Google Shape;450;p15"/>
            <p:cNvSpPr/>
            <p:nvPr/>
          </p:nvSpPr>
          <p:spPr>
            <a:xfrm>
              <a:off x="5811120" y="46263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198" name="Google Shape;451;p15"/>
          <p:cNvGrpSpPr/>
          <p:nvPr/>
        </p:nvGrpSpPr>
        <p:grpSpPr>
          <a:xfrm>
            <a:off x="-347400" y="2683080"/>
            <a:ext cx="3430080" cy="2460600"/>
            <a:chOff x="-347400" y="2683080"/>
            <a:chExt cx="3430080" cy="2460600"/>
          </a:xfrm>
        </p:grpSpPr>
        <p:sp>
          <p:nvSpPr>
            <p:cNvPr id="199" name="Google Shape;452;p15"/>
            <p:cNvSpPr/>
            <p:nvPr/>
          </p:nvSpPr>
          <p:spPr>
            <a:xfrm rot="10800000" flipH="1">
              <a:off x="-15480" y="2683080"/>
              <a:ext cx="3098160" cy="2460600"/>
            </a:xfrm>
            <a:custGeom>
              <a:avLst/>
              <a:gdLst>
                <a:gd name="textAreaLeft" fmla="*/ 360 w 3098160"/>
                <a:gd name="textAreaRight" fmla="*/ 3098880 w 3098160"/>
                <a:gd name="textAreaTop" fmla="*/ 0 h 2460600"/>
                <a:gd name="textAreaBottom" fmla="*/ 2460960 h 24606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0" name="Google Shape;453;p15"/>
            <p:cNvSpPr/>
            <p:nvPr/>
          </p:nvSpPr>
          <p:spPr>
            <a:xfrm rot="10800000" flipH="1">
              <a:off x="360" y="4552920"/>
              <a:ext cx="2250720" cy="590760"/>
            </a:xfrm>
            <a:custGeom>
              <a:avLst/>
              <a:gdLst>
                <a:gd name="textAreaLeft" fmla="*/ 360 w 2250720"/>
                <a:gd name="textAreaRight" fmla="*/ 225144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01" name="Google Shape;454;p15"/>
            <p:cNvGrpSpPr/>
            <p:nvPr/>
          </p:nvGrpSpPr>
          <p:grpSpPr>
            <a:xfrm>
              <a:off x="-347400" y="3528720"/>
              <a:ext cx="3153240" cy="939960"/>
              <a:chOff x="-347400" y="3528720"/>
              <a:chExt cx="3153240" cy="939960"/>
            </a:xfrm>
          </p:grpSpPr>
          <p:sp>
            <p:nvSpPr>
              <p:cNvPr id="202" name="Google Shape;455;p15"/>
              <p:cNvSpPr/>
              <p:nvPr/>
            </p:nvSpPr>
            <p:spPr>
              <a:xfrm flipV="1">
                <a:off x="-347040" y="3531240"/>
                <a:ext cx="3153240" cy="937080"/>
              </a:xfrm>
              <a:custGeom>
                <a:avLst/>
                <a:gdLst>
                  <a:gd name="textAreaLeft" fmla="*/ 0 w 3153240"/>
                  <a:gd name="textAreaRight" fmla="*/ 3153600 w 3153240"/>
                  <a:gd name="textAreaTop" fmla="*/ -360 h 937080"/>
                  <a:gd name="textAreaBottom" fmla="*/ 93708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03" name="Google Shape;456;p15"/>
              <p:cNvSpPr/>
              <p:nvPr/>
            </p:nvSpPr>
            <p:spPr>
              <a:xfrm flipV="1">
                <a:off x="-4680" y="3528720"/>
                <a:ext cx="1821600" cy="398880"/>
              </a:xfrm>
              <a:custGeom>
                <a:avLst/>
                <a:gdLst>
                  <a:gd name="textAreaLeft" fmla="*/ 0 w 1821600"/>
                  <a:gd name="textAreaRight" fmla="*/ 1821960 w 1821600"/>
                  <a:gd name="textAreaTop" fmla="*/ 360 h 398880"/>
                  <a:gd name="textAreaBottom" fmla="*/ 39960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04" name="Google Shape;457;p15"/>
              <p:cNvSpPr/>
              <p:nvPr/>
            </p:nvSpPr>
            <p:spPr>
              <a:xfrm flipV="1">
                <a:off x="-4680" y="3632040"/>
                <a:ext cx="2067480" cy="399600"/>
              </a:xfrm>
              <a:custGeom>
                <a:avLst/>
                <a:gdLst>
                  <a:gd name="textAreaLeft" fmla="*/ 0 w 2067480"/>
                  <a:gd name="textAreaRight" fmla="*/ 2067840 w 2067480"/>
                  <a:gd name="textAreaTop" fmla="*/ 360 h 399600"/>
                  <a:gd name="textAreaBottom" fmla="*/ 40032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05" name="Google Shape;458;p15"/>
              <p:cNvSpPr/>
              <p:nvPr/>
            </p:nvSpPr>
            <p:spPr>
              <a:xfrm flipV="1">
                <a:off x="1793160" y="3902040"/>
                <a:ext cx="46800" cy="46800"/>
              </a:xfrm>
              <a:custGeom>
                <a:avLst/>
                <a:gdLst>
                  <a:gd name="textAreaLeft" fmla="*/ 0 w 46800"/>
                  <a:gd name="textAreaRight" fmla="*/ 47160 w 46800"/>
                  <a:gd name="textAreaTop" fmla="*/ 360 h 46800"/>
                  <a:gd name="textAreaBottom" fmla="*/ 4752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06" name="Google Shape;459;p15"/>
              <p:cNvSpPr/>
              <p:nvPr/>
            </p:nvSpPr>
            <p:spPr>
              <a:xfrm flipV="1">
                <a:off x="2039040" y="4002480"/>
                <a:ext cx="49680" cy="49680"/>
              </a:xfrm>
              <a:custGeom>
                <a:avLst/>
                <a:gdLst>
                  <a:gd name="textAreaLeft" fmla="*/ 0 w 49680"/>
                  <a:gd name="textAreaRight" fmla="*/ 50040 w 49680"/>
                  <a:gd name="textAreaTop" fmla="*/ 360 h 49680"/>
                  <a:gd name="textAreaBottom" fmla="*/ 5040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grpSp>
        <p:nvGrpSpPr>
          <p:cNvPr id="207" name="Google Shape;460;p15"/>
          <p:cNvGrpSpPr/>
          <p:nvPr/>
        </p:nvGrpSpPr>
        <p:grpSpPr>
          <a:xfrm>
            <a:off x="6071400" y="0"/>
            <a:ext cx="3429360" cy="2460600"/>
            <a:chOff x="6071400" y="0"/>
            <a:chExt cx="3429360" cy="2460600"/>
          </a:xfrm>
        </p:grpSpPr>
        <p:sp>
          <p:nvSpPr>
            <p:cNvPr id="208" name="Google Shape;461;p15"/>
            <p:cNvSpPr/>
            <p:nvPr/>
          </p:nvSpPr>
          <p:spPr>
            <a:xfrm flipH="1">
              <a:off x="6071400" y="0"/>
              <a:ext cx="3098160" cy="2460600"/>
            </a:xfrm>
            <a:custGeom>
              <a:avLst/>
              <a:gdLst>
                <a:gd name="textAreaLeft" fmla="*/ 360 w 3098160"/>
                <a:gd name="textAreaRight" fmla="*/ 3098880 w 3098160"/>
                <a:gd name="textAreaTop" fmla="*/ 0 h 2460600"/>
                <a:gd name="textAreaBottom" fmla="*/ 2460960 h 246060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9" name="Google Shape;462;p15"/>
            <p:cNvSpPr/>
            <p:nvPr/>
          </p:nvSpPr>
          <p:spPr>
            <a:xfrm flipH="1">
              <a:off x="6903360" y="0"/>
              <a:ext cx="2250720" cy="590760"/>
            </a:xfrm>
            <a:custGeom>
              <a:avLst/>
              <a:gdLst>
                <a:gd name="textAreaLeft" fmla="*/ 360 w 2250720"/>
                <a:gd name="textAreaRight" fmla="*/ 2251440 w 2250720"/>
                <a:gd name="textAreaTop" fmla="*/ 0 h 590760"/>
                <a:gd name="textAreaBottom" fmla="*/ 591120 h 59076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10" name="Google Shape;463;p15"/>
            <p:cNvGrpSpPr/>
            <p:nvPr/>
          </p:nvGrpSpPr>
          <p:grpSpPr>
            <a:xfrm>
              <a:off x="6347520" y="673920"/>
              <a:ext cx="3153240" cy="940320"/>
              <a:chOff x="6347520" y="673920"/>
              <a:chExt cx="3153240" cy="940320"/>
            </a:xfrm>
          </p:grpSpPr>
          <p:sp>
            <p:nvSpPr>
              <p:cNvPr id="211" name="Google Shape;464;p15"/>
              <p:cNvSpPr/>
              <p:nvPr/>
            </p:nvSpPr>
            <p:spPr>
              <a:xfrm flipH="1">
                <a:off x="6347160" y="673920"/>
                <a:ext cx="3153240" cy="937080"/>
              </a:xfrm>
              <a:custGeom>
                <a:avLst/>
                <a:gdLst>
                  <a:gd name="textAreaLeft" fmla="*/ -360 w 3153240"/>
                  <a:gd name="textAreaRight" fmla="*/ 3153240 w 3153240"/>
                  <a:gd name="textAreaTop" fmla="*/ 0 h 937080"/>
                  <a:gd name="textAreaBottom" fmla="*/ 937440 h 937080"/>
                </a:gdLst>
                <a:ahLst/>
                <a:cxnLst/>
                <a:rect l="textAreaLeft" t="textAreaTop" r="textAreaRight" b="textAreaBottom"/>
                <a:pathLst>
                  <a:path w="1064" h="315">
                    <a:moveTo>
                      <a:pt x="1051" y="0"/>
                    </a:moveTo>
                    <a:cubicBezTo>
                      <a:pt x="1044" y="0"/>
                      <a:pt x="1038" y="5"/>
                      <a:pt x="1038" y="12"/>
                    </a:cubicBezTo>
                    <a:cubicBezTo>
                      <a:pt x="458" y="12"/>
                      <a:pt x="458" y="12"/>
                      <a:pt x="458" y="12"/>
                    </a:cubicBezTo>
                    <a:cubicBezTo>
                      <a:pt x="435" y="12"/>
                      <a:pt x="414" y="21"/>
                      <a:pt x="397" y="37"/>
                    </a:cubicBezTo>
                    <a:cubicBezTo>
                      <a:pt x="360" y="74"/>
                      <a:pt x="360" y="74"/>
                      <a:pt x="360" y="74"/>
                    </a:cubicBezTo>
                    <a:cubicBezTo>
                      <a:pt x="307" y="74"/>
                      <a:pt x="307" y="74"/>
                      <a:pt x="307" y="74"/>
                    </a:cubicBezTo>
                    <a:cubicBezTo>
                      <a:pt x="284" y="74"/>
                      <a:pt x="263" y="83"/>
                      <a:pt x="246" y="99"/>
                    </a:cubicBezTo>
                    <a:cubicBezTo>
                      <a:pt x="58" y="288"/>
                      <a:pt x="58" y="288"/>
                      <a:pt x="58" y="288"/>
                    </a:cubicBezTo>
                    <a:cubicBezTo>
                      <a:pt x="43" y="303"/>
                      <a:pt x="22" y="312"/>
                      <a:pt x="0" y="312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116" y="315"/>
                      <a:pt x="116" y="315"/>
                      <a:pt x="116" y="315"/>
                    </a:cubicBezTo>
                    <a:cubicBezTo>
                      <a:pt x="116" y="312"/>
                      <a:pt x="116" y="312"/>
                      <a:pt x="116" y="312"/>
                    </a:cubicBezTo>
                    <a:cubicBezTo>
                      <a:pt x="23" y="312"/>
                      <a:pt x="23" y="312"/>
                      <a:pt x="23" y="312"/>
                    </a:cubicBezTo>
                    <a:cubicBezTo>
                      <a:pt x="37" y="308"/>
                      <a:pt x="50" y="300"/>
                      <a:pt x="61" y="290"/>
                    </a:cubicBezTo>
                    <a:cubicBezTo>
                      <a:pt x="249" y="102"/>
                      <a:pt x="249" y="102"/>
                      <a:pt x="249" y="102"/>
                    </a:cubicBezTo>
                    <a:cubicBezTo>
                      <a:pt x="264" y="86"/>
                      <a:pt x="285" y="77"/>
                      <a:pt x="307" y="77"/>
                    </a:cubicBezTo>
                    <a:cubicBezTo>
                      <a:pt x="357" y="77"/>
                      <a:pt x="357" y="77"/>
                      <a:pt x="357" y="77"/>
                    </a:cubicBezTo>
                    <a:cubicBezTo>
                      <a:pt x="209" y="225"/>
                      <a:pt x="209" y="225"/>
                      <a:pt x="209" y="225"/>
                    </a:cubicBezTo>
                    <a:cubicBezTo>
                      <a:pt x="194" y="241"/>
                      <a:pt x="173" y="249"/>
                      <a:pt x="151" y="249"/>
                    </a:cubicBezTo>
                    <a:cubicBezTo>
                      <a:pt x="116" y="249"/>
                      <a:pt x="116" y="249"/>
                      <a:pt x="116" y="249"/>
                    </a:cubicBezTo>
                    <a:cubicBezTo>
                      <a:pt x="116" y="252"/>
                      <a:pt x="116" y="252"/>
                      <a:pt x="116" y="252"/>
                    </a:cubicBezTo>
                    <a:cubicBezTo>
                      <a:pt x="151" y="252"/>
                      <a:pt x="151" y="252"/>
                      <a:pt x="151" y="252"/>
                    </a:cubicBezTo>
                    <a:cubicBezTo>
                      <a:pt x="174" y="252"/>
                      <a:pt x="195" y="243"/>
                      <a:pt x="212" y="227"/>
                    </a:cubicBezTo>
                    <a:cubicBezTo>
                      <a:pt x="361" y="77"/>
                      <a:pt x="361" y="77"/>
                      <a:pt x="361" y="77"/>
                    </a:cubicBezTo>
                    <a:cubicBezTo>
                      <a:pt x="887" y="77"/>
                      <a:pt x="887" y="77"/>
                      <a:pt x="887" y="77"/>
                    </a:cubicBezTo>
                    <a:cubicBezTo>
                      <a:pt x="888" y="84"/>
                      <a:pt x="893" y="89"/>
                      <a:pt x="900" y="89"/>
                    </a:cubicBezTo>
                    <a:cubicBezTo>
                      <a:pt x="907" y="89"/>
                      <a:pt x="913" y="83"/>
                      <a:pt x="913" y="76"/>
                    </a:cubicBezTo>
                    <a:cubicBezTo>
                      <a:pt x="913" y="68"/>
                      <a:pt x="907" y="62"/>
                      <a:pt x="900" y="62"/>
                    </a:cubicBezTo>
                    <a:cubicBezTo>
                      <a:pt x="893" y="62"/>
                      <a:pt x="888" y="68"/>
                      <a:pt x="887" y="74"/>
                    </a:cubicBezTo>
                    <a:cubicBezTo>
                      <a:pt x="365" y="74"/>
                      <a:pt x="365" y="74"/>
                      <a:pt x="365" y="74"/>
                    </a:cubicBezTo>
                    <a:cubicBezTo>
                      <a:pt x="400" y="39"/>
                      <a:pt x="400" y="39"/>
                      <a:pt x="400" y="39"/>
                    </a:cubicBezTo>
                    <a:cubicBezTo>
                      <a:pt x="415" y="23"/>
                      <a:pt x="436" y="15"/>
                      <a:pt x="458" y="15"/>
                    </a:cubicBezTo>
                    <a:cubicBezTo>
                      <a:pt x="1038" y="15"/>
                      <a:pt x="1038" y="15"/>
                      <a:pt x="1038" y="15"/>
                    </a:cubicBezTo>
                    <a:cubicBezTo>
                      <a:pt x="1038" y="21"/>
                      <a:pt x="1044" y="27"/>
                      <a:pt x="1051" y="27"/>
                    </a:cubicBezTo>
                    <a:cubicBezTo>
                      <a:pt x="1058" y="27"/>
                      <a:pt x="1064" y="21"/>
                      <a:pt x="1064" y="13"/>
                    </a:cubicBezTo>
                    <a:cubicBezTo>
                      <a:pt x="1064" y="6"/>
                      <a:pt x="1058" y="0"/>
                      <a:pt x="1051" y="0"/>
                    </a:cubicBezTo>
                    <a:close/>
                    <a:moveTo>
                      <a:pt x="900" y="66"/>
                    </a:moveTo>
                    <a:cubicBezTo>
                      <a:pt x="905" y="66"/>
                      <a:pt x="909" y="71"/>
                      <a:pt x="909" y="76"/>
                    </a:cubicBezTo>
                    <a:cubicBezTo>
                      <a:pt x="909" y="81"/>
                      <a:pt x="905" y="85"/>
                      <a:pt x="900" y="85"/>
                    </a:cubicBezTo>
                    <a:cubicBezTo>
                      <a:pt x="895" y="85"/>
                      <a:pt x="892" y="82"/>
                      <a:pt x="891" y="77"/>
                    </a:cubicBezTo>
                    <a:cubicBezTo>
                      <a:pt x="900" y="77"/>
                      <a:pt x="900" y="77"/>
                      <a:pt x="900" y="77"/>
                    </a:cubicBezTo>
                    <a:cubicBezTo>
                      <a:pt x="900" y="74"/>
                      <a:pt x="900" y="74"/>
                      <a:pt x="900" y="74"/>
                    </a:cubicBezTo>
                    <a:cubicBezTo>
                      <a:pt x="891" y="74"/>
                      <a:pt x="891" y="74"/>
                      <a:pt x="891" y="74"/>
                    </a:cubicBezTo>
                    <a:cubicBezTo>
                      <a:pt x="892" y="70"/>
                      <a:pt x="895" y="66"/>
                      <a:pt x="900" y="66"/>
                    </a:cubicBezTo>
                    <a:close/>
                    <a:moveTo>
                      <a:pt x="1051" y="23"/>
                    </a:moveTo>
                    <a:cubicBezTo>
                      <a:pt x="1046" y="23"/>
                      <a:pt x="1042" y="19"/>
                      <a:pt x="1042" y="15"/>
                    </a:cubicBezTo>
                    <a:cubicBezTo>
                      <a:pt x="1051" y="15"/>
                      <a:pt x="1051" y="15"/>
                      <a:pt x="1051" y="15"/>
                    </a:cubicBezTo>
                    <a:cubicBezTo>
                      <a:pt x="1051" y="12"/>
                      <a:pt x="1051" y="12"/>
                      <a:pt x="1051" y="12"/>
                    </a:cubicBezTo>
                    <a:cubicBezTo>
                      <a:pt x="1042" y="12"/>
                      <a:pt x="1042" y="12"/>
                      <a:pt x="1042" y="12"/>
                    </a:cubicBezTo>
                    <a:cubicBezTo>
                      <a:pt x="1042" y="7"/>
                      <a:pt x="1046" y="4"/>
                      <a:pt x="1051" y="4"/>
                    </a:cubicBezTo>
                    <a:cubicBezTo>
                      <a:pt x="1056" y="4"/>
                      <a:pt x="1060" y="8"/>
                      <a:pt x="1060" y="13"/>
                    </a:cubicBezTo>
                    <a:cubicBezTo>
                      <a:pt x="1060" y="18"/>
                      <a:pt x="1056" y="23"/>
                      <a:pt x="1051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12" name="Google Shape;465;p15"/>
              <p:cNvSpPr/>
              <p:nvPr/>
            </p:nvSpPr>
            <p:spPr>
              <a:xfrm flipH="1">
                <a:off x="7337520" y="1215360"/>
                <a:ext cx="1821600" cy="398880"/>
              </a:xfrm>
              <a:custGeom>
                <a:avLst/>
                <a:gdLst>
                  <a:gd name="textAreaLeft" fmla="*/ 360 w 1821600"/>
                  <a:gd name="textAreaRight" fmla="*/ 1822320 w 1821600"/>
                  <a:gd name="textAreaTop" fmla="*/ 0 h 398880"/>
                  <a:gd name="textAreaBottom" fmla="*/ 399240 h 398880"/>
                </a:gdLst>
                <a:ahLst/>
                <a:cxnLst/>
                <a:rect l="textAreaLeft" t="textAreaTop" r="textAreaRight" b="textAreaBottom"/>
                <a:pathLst>
                  <a:path w="622" h="135">
                    <a:moveTo>
                      <a:pt x="175" y="100"/>
                    </a:moveTo>
                    <a:cubicBezTo>
                      <a:pt x="172" y="100"/>
                      <a:pt x="172" y="100"/>
                      <a:pt x="172" y="100"/>
                    </a:cubicBezTo>
                    <a:cubicBezTo>
                      <a:pt x="153" y="119"/>
                      <a:pt x="153" y="119"/>
                      <a:pt x="153" y="119"/>
                    </a:cubicBezTo>
                    <a:cubicBezTo>
                      <a:pt x="144" y="128"/>
                      <a:pt x="132" y="133"/>
                      <a:pt x="120" y="13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20" y="135"/>
                      <a:pt x="120" y="135"/>
                      <a:pt x="120" y="135"/>
                    </a:cubicBezTo>
                    <a:cubicBezTo>
                      <a:pt x="133" y="135"/>
                      <a:pt x="145" y="130"/>
                      <a:pt x="154" y="120"/>
                    </a:cubicBezTo>
                    <a:cubicBezTo>
                      <a:pt x="175" y="100"/>
                      <a:pt x="175" y="100"/>
                      <a:pt x="175" y="100"/>
                    </a:cubicBezTo>
                    <a:moveTo>
                      <a:pt x="321" y="0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79" y="0"/>
                      <a:pt x="267" y="5"/>
                      <a:pt x="258" y="14"/>
                    </a:cubicBezTo>
                    <a:cubicBezTo>
                      <a:pt x="174" y="98"/>
                      <a:pt x="174" y="98"/>
                      <a:pt x="174" y="98"/>
                    </a:cubicBezTo>
                    <a:cubicBezTo>
                      <a:pt x="176" y="98"/>
                      <a:pt x="176" y="98"/>
                      <a:pt x="176" y="98"/>
                    </a:cubicBezTo>
                    <a:cubicBezTo>
                      <a:pt x="259" y="16"/>
                      <a:pt x="259" y="16"/>
                      <a:pt x="259" y="16"/>
                    </a:cubicBezTo>
                    <a:cubicBezTo>
                      <a:pt x="268" y="7"/>
                      <a:pt x="279" y="2"/>
                      <a:pt x="292" y="2"/>
                    </a:cubicBezTo>
                    <a:cubicBezTo>
                      <a:pt x="319" y="2"/>
                      <a:pt x="319" y="2"/>
                      <a:pt x="319" y="2"/>
                    </a:cubicBezTo>
                    <a:cubicBezTo>
                      <a:pt x="321" y="0"/>
                      <a:pt x="321" y="0"/>
                      <a:pt x="321" y="0"/>
                    </a:cubicBezTo>
                    <a:moveTo>
                      <a:pt x="622" y="0"/>
                    </a:move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2"/>
                      <a:pt x="322" y="2"/>
                      <a:pt x="322" y="2"/>
                    </a:cubicBezTo>
                    <a:cubicBezTo>
                      <a:pt x="622" y="2"/>
                      <a:pt x="622" y="2"/>
                      <a:pt x="622" y="2"/>
                    </a:cubicBezTo>
                    <a:cubicBezTo>
                      <a:pt x="622" y="0"/>
                      <a:pt x="622" y="0"/>
                      <a:pt x="622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13" name="Google Shape;466;p15"/>
              <p:cNvSpPr/>
              <p:nvPr/>
            </p:nvSpPr>
            <p:spPr>
              <a:xfrm flipH="1">
                <a:off x="7090560" y="1111680"/>
                <a:ext cx="2067480" cy="399600"/>
              </a:xfrm>
              <a:custGeom>
                <a:avLst/>
                <a:gdLst>
                  <a:gd name="textAreaLeft" fmla="*/ -360 w 2067480"/>
                  <a:gd name="textAreaRight" fmla="*/ 2067480 w 2067480"/>
                  <a:gd name="textAreaTop" fmla="*/ 0 h 399600"/>
                  <a:gd name="textAreaBottom" fmla="*/ 399960 h 399600"/>
                </a:gdLst>
                <a:ahLst/>
                <a:cxnLst/>
                <a:rect l="textAreaLeft" t="textAreaTop" r="textAreaRight" b="textAreaBottom"/>
                <a:pathLst>
                  <a:path w="706" h="135">
                    <a:moveTo>
                      <a:pt x="174" y="133"/>
                    </a:moveTo>
                    <a:cubicBezTo>
                      <a:pt x="0" y="133"/>
                      <a:pt x="0" y="133"/>
                      <a:pt x="0" y="133"/>
                    </a:cubicBezTo>
                    <a:cubicBezTo>
                      <a:pt x="0" y="135"/>
                      <a:pt x="0" y="135"/>
                      <a:pt x="0" y="135"/>
                    </a:cubicBezTo>
                    <a:cubicBezTo>
                      <a:pt x="172" y="135"/>
                      <a:pt x="172" y="135"/>
                      <a:pt x="172" y="135"/>
                    </a:cubicBezTo>
                    <a:cubicBezTo>
                      <a:pt x="174" y="133"/>
                      <a:pt x="174" y="133"/>
                      <a:pt x="174" y="133"/>
                    </a:cubicBezTo>
                    <a:moveTo>
                      <a:pt x="322" y="37"/>
                    </a:moveTo>
                    <a:cubicBezTo>
                      <a:pt x="319" y="37"/>
                      <a:pt x="319" y="37"/>
                      <a:pt x="319" y="37"/>
                    </a:cubicBezTo>
                    <a:cubicBezTo>
                      <a:pt x="237" y="119"/>
                      <a:pt x="237" y="119"/>
                      <a:pt x="237" y="119"/>
                    </a:cubicBezTo>
                    <a:cubicBezTo>
                      <a:pt x="228" y="128"/>
                      <a:pt x="216" y="133"/>
                      <a:pt x="204" y="133"/>
                    </a:cubicBezTo>
                    <a:cubicBezTo>
                      <a:pt x="176" y="133"/>
                      <a:pt x="176" y="133"/>
                      <a:pt x="176" y="133"/>
                    </a:cubicBezTo>
                    <a:cubicBezTo>
                      <a:pt x="175" y="135"/>
                      <a:pt x="175" y="135"/>
                      <a:pt x="175" y="135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217" y="135"/>
                      <a:pt x="229" y="130"/>
                      <a:pt x="238" y="121"/>
                    </a:cubicBezTo>
                    <a:cubicBezTo>
                      <a:pt x="322" y="37"/>
                      <a:pt x="322" y="37"/>
                      <a:pt x="322" y="37"/>
                    </a:cubicBezTo>
                    <a:moveTo>
                      <a:pt x="706" y="0"/>
                    </a:moveTo>
                    <a:cubicBezTo>
                      <a:pt x="376" y="0"/>
                      <a:pt x="376" y="0"/>
                      <a:pt x="376" y="0"/>
                    </a:cubicBezTo>
                    <a:cubicBezTo>
                      <a:pt x="363" y="0"/>
                      <a:pt x="351" y="5"/>
                      <a:pt x="342" y="14"/>
                    </a:cubicBezTo>
                    <a:cubicBezTo>
                      <a:pt x="321" y="35"/>
                      <a:pt x="321" y="35"/>
                      <a:pt x="321" y="35"/>
                    </a:cubicBezTo>
                    <a:cubicBezTo>
                      <a:pt x="323" y="35"/>
                      <a:pt x="323" y="35"/>
                      <a:pt x="323" y="35"/>
                    </a:cubicBezTo>
                    <a:cubicBezTo>
                      <a:pt x="343" y="16"/>
                      <a:pt x="343" y="16"/>
                      <a:pt x="343" y="16"/>
                    </a:cubicBezTo>
                    <a:cubicBezTo>
                      <a:pt x="352" y="7"/>
                      <a:pt x="363" y="2"/>
                      <a:pt x="376" y="2"/>
                    </a:cubicBezTo>
                    <a:cubicBezTo>
                      <a:pt x="706" y="2"/>
                      <a:pt x="706" y="2"/>
                      <a:pt x="706" y="2"/>
                    </a:cubicBezTo>
                    <a:cubicBezTo>
                      <a:pt x="706" y="0"/>
                      <a:pt x="706" y="0"/>
                      <a:pt x="706" y="0"/>
                    </a:cubicBezTo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14" name="Google Shape;467;p15"/>
              <p:cNvSpPr/>
              <p:nvPr/>
            </p:nvSpPr>
            <p:spPr>
              <a:xfrm flipH="1">
                <a:off x="7314120" y="1194480"/>
                <a:ext cx="46800" cy="46800"/>
              </a:xfrm>
              <a:custGeom>
                <a:avLst/>
                <a:gdLst>
                  <a:gd name="textAreaLeft" fmla="*/ 360 w 46800"/>
                  <a:gd name="textAreaRight" fmla="*/ 47520 w 46800"/>
                  <a:gd name="textAreaTop" fmla="*/ 0 h 46800"/>
                  <a:gd name="textAreaBottom" fmla="*/ 47160 h 46800"/>
                </a:gdLst>
                <a:ahLst/>
                <a:cxnLst/>
                <a:rect l="textAreaLeft" t="textAreaTop" r="textAreaRight" b="textAreaBottom"/>
                <a:pathLst>
                  <a:path w="16" h="16">
                    <a:moveTo>
                      <a:pt x="8" y="16"/>
                    </a:moveTo>
                    <a:cubicBezTo>
                      <a:pt x="3" y="16"/>
                      <a:pt x="0" y="13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13" y="0"/>
                      <a:pt x="16" y="3"/>
                      <a:pt x="16" y="8"/>
                    </a:cubicBezTo>
                    <a:cubicBezTo>
                      <a:pt x="16" y="13"/>
                      <a:pt x="13" y="16"/>
                      <a:pt x="8" y="16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2"/>
                      <a:pt x="8" y="12"/>
                    </a:cubicBezTo>
                    <a:cubicBezTo>
                      <a:pt x="10" y="12"/>
                      <a:pt x="12" y="11"/>
                      <a:pt x="12" y="8"/>
                    </a:cubicBezTo>
                    <a:cubicBezTo>
                      <a:pt x="12" y="6"/>
                      <a:pt x="10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3400" bIns="2340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15" name="Google Shape;468;p15"/>
              <p:cNvSpPr/>
              <p:nvPr/>
            </p:nvSpPr>
            <p:spPr>
              <a:xfrm flipH="1">
                <a:off x="7065000" y="1090800"/>
                <a:ext cx="49680" cy="49680"/>
              </a:xfrm>
              <a:custGeom>
                <a:avLst/>
                <a:gdLst>
                  <a:gd name="textAreaLeft" fmla="*/ 360 w 49680"/>
                  <a:gd name="textAreaRight" fmla="*/ 50400 w 49680"/>
                  <a:gd name="textAreaTop" fmla="*/ 0 h 49680"/>
                  <a:gd name="textAreaBottom" fmla="*/ 50040 h 49680"/>
                </a:gdLst>
                <a:ahLst/>
                <a:cxnLst/>
                <a:rect l="textAreaLeft" t="textAreaTop" r="textAreaRight" b="textAreaBottom"/>
                <a:pathLst>
                  <a:path w="17" h="17">
                    <a:moveTo>
                      <a:pt x="8" y="17"/>
                    </a:moveTo>
                    <a:cubicBezTo>
                      <a:pt x="4" y="17"/>
                      <a:pt x="0" y="13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3" y="0"/>
                      <a:pt x="17" y="4"/>
                      <a:pt x="17" y="8"/>
                    </a:cubicBezTo>
                    <a:cubicBezTo>
                      <a:pt x="17" y="13"/>
                      <a:pt x="13" y="17"/>
                      <a:pt x="8" y="17"/>
                    </a:cubicBezTo>
                    <a:close/>
                    <a:moveTo>
                      <a:pt x="8" y="4"/>
                    </a:moveTo>
                    <a:cubicBezTo>
                      <a:pt x="6" y="4"/>
                      <a:pt x="4" y="6"/>
                      <a:pt x="4" y="8"/>
                    </a:cubicBezTo>
                    <a:cubicBezTo>
                      <a:pt x="4" y="11"/>
                      <a:pt x="6" y="13"/>
                      <a:pt x="8" y="13"/>
                    </a:cubicBezTo>
                    <a:cubicBezTo>
                      <a:pt x="11" y="13"/>
                      <a:pt x="13" y="11"/>
                      <a:pt x="13" y="8"/>
                    </a:cubicBezTo>
                    <a:cubicBezTo>
                      <a:pt x="13" y="6"/>
                      <a:pt x="11" y="4"/>
                      <a:pt x="8" y="4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24840" bIns="24840"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470;p16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218" name="Google Shape;472;p16"/>
          <p:cNvGrpSpPr/>
          <p:nvPr/>
        </p:nvGrpSpPr>
        <p:grpSpPr>
          <a:xfrm>
            <a:off x="7382520" y="3346200"/>
            <a:ext cx="2081160" cy="2058120"/>
            <a:chOff x="7382520" y="3346200"/>
            <a:chExt cx="2081160" cy="2058120"/>
          </a:xfrm>
        </p:grpSpPr>
        <p:sp>
          <p:nvSpPr>
            <p:cNvPr id="219" name="Google Shape;473;p16"/>
            <p:cNvSpPr/>
            <p:nvPr/>
          </p:nvSpPr>
          <p:spPr>
            <a:xfrm rot="10800000">
              <a:off x="7382520" y="3901680"/>
              <a:ext cx="1891800" cy="1502640"/>
            </a:xfrm>
            <a:custGeom>
              <a:avLst/>
              <a:gdLst>
                <a:gd name="textAreaLeft" fmla="*/ 0 w 1891800"/>
                <a:gd name="textAreaRight" fmla="*/ 1892160 w 1891800"/>
                <a:gd name="textAreaTop" fmla="*/ 0 h 1502640"/>
                <a:gd name="textAreaBottom" fmla="*/ 1503000 h 150264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20" name="Google Shape;474;p16"/>
            <p:cNvGrpSpPr/>
            <p:nvPr/>
          </p:nvGrpSpPr>
          <p:grpSpPr>
            <a:xfrm>
              <a:off x="8487720" y="4095720"/>
              <a:ext cx="437760" cy="938520"/>
              <a:chOff x="8487720" y="4095720"/>
              <a:chExt cx="437760" cy="938520"/>
            </a:xfrm>
          </p:grpSpPr>
          <p:sp>
            <p:nvSpPr>
              <p:cNvPr id="221" name="Google Shape;475;p16"/>
              <p:cNvSpPr/>
              <p:nvPr/>
            </p:nvSpPr>
            <p:spPr>
              <a:xfrm rot="10800000">
                <a:off x="88318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2" name="Google Shape;476;p16"/>
              <p:cNvSpPr/>
              <p:nvPr/>
            </p:nvSpPr>
            <p:spPr>
              <a:xfrm rot="10800000">
                <a:off x="88318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3" name="Google Shape;477;p16"/>
              <p:cNvSpPr/>
              <p:nvPr/>
            </p:nvSpPr>
            <p:spPr>
              <a:xfrm rot="10800000">
                <a:off x="88318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4" name="Google Shape;478;p16"/>
              <p:cNvSpPr/>
              <p:nvPr/>
            </p:nvSpPr>
            <p:spPr>
              <a:xfrm rot="10800000">
                <a:off x="8831880" y="4433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5" name="Google Shape;479;p16"/>
              <p:cNvSpPr/>
              <p:nvPr/>
            </p:nvSpPr>
            <p:spPr>
              <a:xfrm rot="10800000">
                <a:off x="8831880" y="42649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6" name="Google Shape;480;p16"/>
              <p:cNvSpPr/>
              <p:nvPr/>
            </p:nvSpPr>
            <p:spPr>
              <a:xfrm rot="10800000">
                <a:off x="8831880" y="40957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7" name="Google Shape;481;p16"/>
              <p:cNvSpPr/>
              <p:nvPr/>
            </p:nvSpPr>
            <p:spPr>
              <a:xfrm rot="10800000">
                <a:off x="86572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8" name="Google Shape;482;p16"/>
              <p:cNvSpPr/>
              <p:nvPr/>
            </p:nvSpPr>
            <p:spPr>
              <a:xfrm rot="10800000">
                <a:off x="86572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9" name="Google Shape;483;p16"/>
              <p:cNvSpPr/>
              <p:nvPr/>
            </p:nvSpPr>
            <p:spPr>
              <a:xfrm rot="10800000">
                <a:off x="86572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0" name="Google Shape;484;p16"/>
              <p:cNvSpPr/>
              <p:nvPr/>
            </p:nvSpPr>
            <p:spPr>
              <a:xfrm rot="10800000">
                <a:off x="84877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1" name="Google Shape;485;p16"/>
              <p:cNvSpPr/>
              <p:nvPr/>
            </p:nvSpPr>
            <p:spPr>
              <a:xfrm rot="10800000">
                <a:off x="84877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cxnSp>
          <p:nvCxnSpPr>
            <p:cNvPr id="232" name="Google Shape;486;p16"/>
            <p:cNvCxnSpPr/>
            <p:nvPr/>
          </p:nvCxnSpPr>
          <p:spPr>
            <a:xfrm flipV="1">
              <a:off x="7458840" y="3346200"/>
              <a:ext cx="2005200" cy="2004840"/>
            </a:xfrm>
            <a:prstGeom prst="straightConnector1">
              <a:avLst/>
            </a:prstGeom>
            <a:ln w="19050">
              <a:solidFill>
                <a:srgbClr val="FFFFFF"/>
              </a:solidFill>
              <a:round/>
            </a:ln>
          </p:spPr>
        </p:cxnSp>
      </p:grpSp>
      <p:grpSp>
        <p:nvGrpSpPr>
          <p:cNvPr id="233" name="Google Shape;487;p16"/>
          <p:cNvGrpSpPr/>
          <p:nvPr/>
        </p:nvGrpSpPr>
        <p:grpSpPr>
          <a:xfrm>
            <a:off x="203760" y="275400"/>
            <a:ext cx="7422120" cy="4580640"/>
            <a:chOff x="203760" y="275400"/>
            <a:chExt cx="7422120" cy="4580640"/>
          </a:xfrm>
        </p:grpSpPr>
        <p:sp>
          <p:nvSpPr>
            <p:cNvPr id="234" name="Google Shape;488;p16"/>
            <p:cNvSpPr/>
            <p:nvPr/>
          </p:nvSpPr>
          <p:spPr>
            <a:xfrm rot="10800000">
              <a:off x="203760" y="11286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35" name="Google Shape;489;p16"/>
            <p:cNvSpPr/>
            <p:nvPr/>
          </p:nvSpPr>
          <p:spPr>
            <a:xfrm>
              <a:off x="7548480" y="2754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36" name="Google Shape;490;p16"/>
            <p:cNvSpPr/>
            <p:nvPr/>
          </p:nvSpPr>
          <p:spPr>
            <a:xfrm>
              <a:off x="5811120" y="47786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492;p17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239" name="Google Shape;494;p17"/>
          <p:cNvGrpSpPr/>
          <p:nvPr/>
        </p:nvGrpSpPr>
        <p:grpSpPr>
          <a:xfrm>
            <a:off x="-189360" y="0"/>
            <a:ext cx="1476000" cy="1172160"/>
            <a:chOff x="-189360" y="0"/>
            <a:chExt cx="1476000" cy="1172160"/>
          </a:xfrm>
        </p:grpSpPr>
        <p:sp>
          <p:nvSpPr>
            <p:cNvPr id="240" name="Google Shape;495;p17"/>
            <p:cNvSpPr/>
            <p:nvPr/>
          </p:nvSpPr>
          <p:spPr>
            <a:xfrm>
              <a:off x="-189360" y="0"/>
              <a:ext cx="1476000" cy="1172160"/>
            </a:xfrm>
            <a:custGeom>
              <a:avLst/>
              <a:gdLst>
                <a:gd name="textAreaLeft" fmla="*/ 0 w 1476000"/>
                <a:gd name="textAreaRight" fmla="*/ 1476360 w 1476000"/>
                <a:gd name="textAreaTop" fmla="*/ 0 h 1172160"/>
                <a:gd name="textAreaBottom" fmla="*/ 1172520 h 1172160"/>
              </a:gdLst>
              <a:ahLst/>
              <a:cxnLst/>
              <a:rect l="textAreaLeft" t="textAreaTop" r="textAreaRight" b="textAreaBottom"/>
              <a:pathLst>
                <a:path w="1930" h="1536">
                  <a:moveTo>
                    <a:pt x="0" y="1522"/>
                  </a:moveTo>
                  <a:cubicBezTo>
                    <a:pt x="165" y="1522"/>
                    <a:pt x="165" y="1522"/>
                    <a:pt x="165" y="1522"/>
                  </a:cubicBezTo>
                  <a:cubicBezTo>
                    <a:pt x="190" y="1522"/>
                    <a:pt x="214" y="1512"/>
                    <a:pt x="231" y="1495"/>
                  </a:cubicBezTo>
                  <a:cubicBezTo>
                    <a:pt x="1192" y="534"/>
                    <a:pt x="1192" y="534"/>
                    <a:pt x="1192" y="534"/>
                  </a:cubicBezTo>
                  <a:cubicBezTo>
                    <a:pt x="1210" y="516"/>
                    <a:pt x="1233" y="506"/>
                    <a:pt x="1258" y="506"/>
                  </a:cubicBezTo>
                  <a:cubicBezTo>
                    <a:pt x="1486" y="506"/>
                    <a:pt x="1486" y="506"/>
                    <a:pt x="1486" y="506"/>
                  </a:cubicBezTo>
                  <a:cubicBezTo>
                    <a:pt x="1511" y="506"/>
                    <a:pt x="1535" y="497"/>
                    <a:pt x="1552" y="479"/>
                  </a:cubicBezTo>
                  <a:cubicBezTo>
                    <a:pt x="1871" y="161"/>
                    <a:pt x="1871" y="161"/>
                    <a:pt x="1871" y="161"/>
                  </a:cubicBezTo>
                  <a:cubicBezTo>
                    <a:pt x="1930" y="101"/>
                    <a:pt x="1888" y="0"/>
                    <a:pt x="180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53" y="0"/>
                    <a:pt x="11" y="42"/>
                    <a:pt x="11" y="94"/>
                  </a:cubicBezTo>
                  <a:cubicBezTo>
                    <a:pt x="7" y="1536"/>
                    <a:pt x="7" y="1536"/>
                    <a:pt x="7" y="1536"/>
                  </a:cubicBezTo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41" name="Google Shape;496;p17"/>
            <p:cNvSpPr/>
            <p:nvPr/>
          </p:nvSpPr>
          <p:spPr>
            <a:xfrm>
              <a:off x="-189360" y="0"/>
              <a:ext cx="1072440" cy="281520"/>
            </a:xfrm>
            <a:custGeom>
              <a:avLst/>
              <a:gdLst>
                <a:gd name="textAreaLeft" fmla="*/ 0 w 1072440"/>
                <a:gd name="textAreaRight" fmla="*/ 1072800 w 1072440"/>
                <a:gd name="textAreaTop" fmla="*/ 0 h 281520"/>
                <a:gd name="textAreaBottom" fmla="*/ 281880 h 281520"/>
              </a:gdLst>
              <a:ahLst/>
              <a:cxnLst/>
              <a:rect l="textAreaLeft" t="textAreaTop" r="textAreaRight" b="textAreaBottom"/>
              <a:pathLst>
                <a:path w="1409" h="369">
                  <a:moveTo>
                    <a:pt x="0" y="0"/>
                  </a:moveTo>
                  <a:cubicBezTo>
                    <a:pt x="0" y="369"/>
                    <a:pt x="0" y="369"/>
                    <a:pt x="0" y="369"/>
                  </a:cubicBezTo>
                  <a:cubicBezTo>
                    <a:pt x="849" y="369"/>
                    <a:pt x="849" y="369"/>
                    <a:pt x="849" y="369"/>
                  </a:cubicBezTo>
                  <a:cubicBezTo>
                    <a:pt x="874" y="369"/>
                    <a:pt x="899" y="359"/>
                    <a:pt x="917" y="341"/>
                  </a:cubicBezTo>
                  <a:cubicBezTo>
                    <a:pt x="1071" y="187"/>
                    <a:pt x="1071" y="187"/>
                    <a:pt x="1071" y="187"/>
                  </a:cubicBezTo>
                  <a:cubicBezTo>
                    <a:pt x="1089" y="169"/>
                    <a:pt x="1113" y="159"/>
                    <a:pt x="1139" y="159"/>
                  </a:cubicBezTo>
                  <a:cubicBezTo>
                    <a:pt x="1306" y="159"/>
                    <a:pt x="1306" y="159"/>
                    <a:pt x="1306" y="159"/>
                  </a:cubicBezTo>
                  <a:cubicBezTo>
                    <a:pt x="1355" y="159"/>
                    <a:pt x="1396" y="122"/>
                    <a:pt x="1401" y="74"/>
                  </a:cubicBezTo>
                  <a:cubicBezTo>
                    <a:pt x="1409" y="8"/>
                    <a:pt x="1409" y="8"/>
                    <a:pt x="1409" y="8"/>
                  </a:cubicBezTo>
                  <a:cubicBezTo>
                    <a:pt x="1409" y="5"/>
                    <a:pt x="1409" y="3"/>
                    <a:pt x="140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242" name="Google Shape;497;p17"/>
          <p:cNvGrpSpPr/>
          <p:nvPr/>
        </p:nvGrpSpPr>
        <p:grpSpPr>
          <a:xfrm>
            <a:off x="356040" y="1189800"/>
            <a:ext cx="8184240" cy="3666240"/>
            <a:chOff x="356040" y="1189800"/>
            <a:chExt cx="8184240" cy="3666240"/>
          </a:xfrm>
        </p:grpSpPr>
        <p:sp>
          <p:nvSpPr>
            <p:cNvPr id="243" name="Google Shape;498;p17"/>
            <p:cNvSpPr/>
            <p:nvPr/>
          </p:nvSpPr>
          <p:spPr>
            <a:xfrm rot="10800000">
              <a:off x="356040" y="18903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44" name="Google Shape;499;p17"/>
            <p:cNvSpPr/>
            <p:nvPr/>
          </p:nvSpPr>
          <p:spPr>
            <a:xfrm>
              <a:off x="8462880" y="11898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45" name="Google Shape;500;p17"/>
            <p:cNvSpPr/>
            <p:nvPr/>
          </p:nvSpPr>
          <p:spPr>
            <a:xfrm>
              <a:off x="5277600" y="477864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502;p18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1022040" y="1231920"/>
            <a:ext cx="3436920" cy="180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847400" y="981360"/>
            <a:ext cx="3274200" cy="318096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249" name="Google Shape;506;p18"/>
          <p:cNvSpPr/>
          <p:nvPr/>
        </p:nvSpPr>
        <p:spPr>
          <a:xfrm rot="10800000">
            <a:off x="6104880" y="2682720"/>
            <a:ext cx="3098160" cy="2460600"/>
          </a:xfrm>
          <a:custGeom>
            <a:avLst/>
            <a:gdLst>
              <a:gd name="textAreaLeft" fmla="*/ 0 w 3098160"/>
              <a:gd name="textAreaRight" fmla="*/ 3098520 w 3098160"/>
              <a:gd name="textAreaTop" fmla="*/ 0 h 2460600"/>
              <a:gd name="textAreaBottom" fmla="*/ 2460960 h 2460600"/>
            </a:gdLst>
            <a:ahLst/>
            <a:cxnLst/>
            <a:rect l="textAreaLeft" t="textAreaTop" r="textAreaRight" b="textAreaBottom"/>
            <a:pathLst>
              <a:path w="1930" h="1536">
                <a:moveTo>
                  <a:pt x="0" y="1522"/>
                </a:moveTo>
                <a:cubicBezTo>
                  <a:pt x="165" y="1522"/>
                  <a:pt x="165" y="1522"/>
                  <a:pt x="165" y="1522"/>
                </a:cubicBezTo>
                <a:cubicBezTo>
                  <a:pt x="190" y="1522"/>
                  <a:pt x="214" y="1512"/>
                  <a:pt x="231" y="1495"/>
                </a:cubicBezTo>
                <a:cubicBezTo>
                  <a:pt x="1192" y="534"/>
                  <a:pt x="1192" y="534"/>
                  <a:pt x="1192" y="534"/>
                </a:cubicBezTo>
                <a:cubicBezTo>
                  <a:pt x="1210" y="516"/>
                  <a:pt x="1233" y="506"/>
                  <a:pt x="1258" y="506"/>
                </a:cubicBezTo>
                <a:cubicBezTo>
                  <a:pt x="1486" y="506"/>
                  <a:pt x="1486" y="506"/>
                  <a:pt x="1486" y="506"/>
                </a:cubicBezTo>
                <a:cubicBezTo>
                  <a:pt x="1511" y="506"/>
                  <a:pt x="1535" y="497"/>
                  <a:pt x="1552" y="479"/>
                </a:cubicBezTo>
                <a:cubicBezTo>
                  <a:pt x="1871" y="161"/>
                  <a:pt x="1871" y="161"/>
                  <a:pt x="1871" y="161"/>
                </a:cubicBezTo>
                <a:cubicBezTo>
                  <a:pt x="1930" y="101"/>
                  <a:pt x="1888" y="0"/>
                  <a:pt x="1804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53" y="0"/>
                  <a:pt x="11" y="42"/>
                  <a:pt x="11" y="94"/>
                </a:cubicBezTo>
                <a:cubicBezTo>
                  <a:pt x="7" y="1536"/>
                  <a:pt x="7" y="1536"/>
                  <a:pt x="7" y="1536"/>
                </a:cubicBezTo>
              </a:path>
            </a:pathLst>
          </a:cu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250" name="Google Shape;507;p18"/>
          <p:cNvSpPr/>
          <p:nvPr/>
        </p:nvSpPr>
        <p:spPr>
          <a:xfrm rot="10800000">
            <a:off x="6936480" y="4552920"/>
            <a:ext cx="2250720" cy="590760"/>
          </a:xfrm>
          <a:custGeom>
            <a:avLst/>
            <a:gdLst>
              <a:gd name="textAreaLeft" fmla="*/ 0 w 2250720"/>
              <a:gd name="textAreaRight" fmla="*/ 2251080 w 2250720"/>
              <a:gd name="textAreaTop" fmla="*/ 0 h 590760"/>
              <a:gd name="textAreaBottom" fmla="*/ 591120 h 590760"/>
            </a:gdLst>
            <a:ahLst/>
            <a:cxnLst/>
            <a:rect l="textAreaLeft" t="textAreaTop" r="textAreaRight" b="textAreaBottom"/>
            <a:pathLst>
              <a:path w="1409" h="369">
                <a:moveTo>
                  <a:pt x="0" y="0"/>
                </a:moveTo>
                <a:cubicBezTo>
                  <a:pt x="0" y="369"/>
                  <a:pt x="0" y="369"/>
                  <a:pt x="0" y="369"/>
                </a:cubicBezTo>
                <a:cubicBezTo>
                  <a:pt x="849" y="369"/>
                  <a:pt x="849" y="369"/>
                  <a:pt x="849" y="369"/>
                </a:cubicBezTo>
                <a:cubicBezTo>
                  <a:pt x="874" y="369"/>
                  <a:pt x="899" y="359"/>
                  <a:pt x="917" y="341"/>
                </a:cubicBezTo>
                <a:cubicBezTo>
                  <a:pt x="1071" y="187"/>
                  <a:pt x="1071" y="187"/>
                  <a:pt x="1071" y="187"/>
                </a:cubicBezTo>
                <a:cubicBezTo>
                  <a:pt x="1089" y="169"/>
                  <a:pt x="1113" y="159"/>
                  <a:pt x="1139" y="159"/>
                </a:cubicBezTo>
                <a:cubicBezTo>
                  <a:pt x="1306" y="159"/>
                  <a:pt x="1306" y="159"/>
                  <a:pt x="1306" y="159"/>
                </a:cubicBezTo>
                <a:cubicBezTo>
                  <a:pt x="1355" y="159"/>
                  <a:pt x="1396" y="122"/>
                  <a:pt x="1401" y="74"/>
                </a:cubicBezTo>
                <a:cubicBezTo>
                  <a:pt x="1409" y="8"/>
                  <a:pt x="1409" y="8"/>
                  <a:pt x="1409" y="8"/>
                </a:cubicBezTo>
                <a:cubicBezTo>
                  <a:pt x="1409" y="5"/>
                  <a:pt x="1409" y="3"/>
                  <a:pt x="1409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251" name="Google Shape;508;p18"/>
          <p:cNvGrpSpPr/>
          <p:nvPr/>
        </p:nvGrpSpPr>
        <p:grpSpPr>
          <a:xfrm>
            <a:off x="6381360" y="3529080"/>
            <a:ext cx="3153240" cy="940320"/>
            <a:chOff x="6381360" y="3529080"/>
            <a:chExt cx="3153240" cy="940320"/>
          </a:xfrm>
        </p:grpSpPr>
        <p:sp>
          <p:nvSpPr>
            <p:cNvPr id="252" name="Google Shape;509;p18"/>
            <p:cNvSpPr/>
            <p:nvPr/>
          </p:nvSpPr>
          <p:spPr>
            <a:xfrm rot="10800000">
              <a:off x="6381360" y="3532320"/>
              <a:ext cx="3153240" cy="937080"/>
            </a:xfrm>
            <a:custGeom>
              <a:avLst/>
              <a:gdLst>
                <a:gd name="textAreaLeft" fmla="*/ 0 w 3153240"/>
                <a:gd name="textAreaRight" fmla="*/ 3153600 w 3153240"/>
                <a:gd name="textAreaTop" fmla="*/ 0 h 937080"/>
                <a:gd name="textAreaBottom" fmla="*/ 937440 h 937080"/>
              </a:gdLst>
              <a:ahLst/>
              <a:cxnLst/>
              <a:rect l="textAreaLeft" t="textAreaTop" r="textAreaRight" b="textAreaBottom"/>
              <a:pathLst>
                <a:path w="1064" h="315">
                  <a:moveTo>
                    <a:pt x="1051" y="0"/>
                  </a:moveTo>
                  <a:cubicBezTo>
                    <a:pt x="1044" y="0"/>
                    <a:pt x="1038" y="5"/>
                    <a:pt x="1038" y="12"/>
                  </a:cubicBezTo>
                  <a:cubicBezTo>
                    <a:pt x="458" y="12"/>
                    <a:pt x="458" y="12"/>
                    <a:pt x="458" y="12"/>
                  </a:cubicBezTo>
                  <a:cubicBezTo>
                    <a:pt x="435" y="12"/>
                    <a:pt x="414" y="21"/>
                    <a:pt x="397" y="37"/>
                  </a:cubicBezTo>
                  <a:cubicBezTo>
                    <a:pt x="360" y="74"/>
                    <a:pt x="360" y="74"/>
                    <a:pt x="360" y="74"/>
                  </a:cubicBezTo>
                  <a:cubicBezTo>
                    <a:pt x="307" y="74"/>
                    <a:pt x="307" y="74"/>
                    <a:pt x="307" y="74"/>
                  </a:cubicBezTo>
                  <a:cubicBezTo>
                    <a:pt x="284" y="74"/>
                    <a:pt x="263" y="83"/>
                    <a:pt x="246" y="99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43" y="303"/>
                    <a:pt x="22" y="312"/>
                    <a:pt x="0" y="312"/>
                  </a:cubicBezTo>
                  <a:cubicBezTo>
                    <a:pt x="0" y="315"/>
                    <a:pt x="0" y="315"/>
                    <a:pt x="0" y="315"/>
                  </a:cubicBezTo>
                  <a:cubicBezTo>
                    <a:pt x="116" y="315"/>
                    <a:pt x="116" y="315"/>
                    <a:pt x="116" y="315"/>
                  </a:cubicBezTo>
                  <a:cubicBezTo>
                    <a:pt x="116" y="312"/>
                    <a:pt x="116" y="312"/>
                    <a:pt x="116" y="312"/>
                  </a:cubicBezTo>
                  <a:cubicBezTo>
                    <a:pt x="23" y="312"/>
                    <a:pt x="23" y="312"/>
                    <a:pt x="23" y="312"/>
                  </a:cubicBezTo>
                  <a:cubicBezTo>
                    <a:pt x="37" y="308"/>
                    <a:pt x="50" y="300"/>
                    <a:pt x="61" y="290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64" y="86"/>
                    <a:pt x="285" y="77"/>
                    <a:pt x="307" y="77"/>
                  </a:cubicBezTo>
                  <a:cubicBezTo>
                    <a:pt x="357" y="77"/>
                    <a:pt x="357" y="77"/>
                    <a:pt x="357" y="77"/>
                  </a:cubicBezTo>
                  <a:cubicBezTo>
                    <a:pt x="209" y="225"/>
                    <a:pt x="209" y="225"/>
                    <a:pt x="209" y="225"/>
                  </a:cubicBezTo>
                  <a:cubicBezTo>
                    <a:pt x="194" y="241"/>
                    <a:pt x="173" y="249"/>
                    <a:pt x="151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52"/>
                    <a:pt x="116" y="252"/>
                    <a:pt x="116" y="252"/>
                  </a:cubicBezTo>
                  <a:cubicBezTo>
                    <a:pt x="151" y="252"/>
                    <a:pt x="151" y="252"/>
                    <a:pt x="151" y="252"/>
                  </a:cubicBezTo>
                  <a:cubicBezTo>
                    <a:pt x="174" y="252"/>
                    <a:pt x="195" y="243"/>
                    <a:pt x="212" y="227"/>
                  </a:cubicBezTo>
                  <a:cubicBezTo>
                    <a:pt x="361" y="77"/>
                    <a:pt x="361" y="77"/>
                    <a:pt x="361" y="77"/>
                  </a:cubicBezTo>
                  <a:cubicBezTo>
                    <a:pt x="887" y="77"/>
                    <a:pt x="887" y="77"/>
                    <a:pt x="887" y="77"/>
                  </a:cubicBezTo>
                  <a:cubicBezTo>
                    <a:pt x="888" y="84"/>
                    <a:pt x="893" y="89"/>
                    <a:pt x="900" y="89"/>
                  </a:cubicBezTo>
                  <a:cubicBezTo>
                    <a:pt x="907" y="89"/>
                    <a:pt x="913" y="83"/>
                    <a:pt x="913" y="76"/>
                  </a:cubicBezTo>
                  <a:cubicBezTo>
                    <a:pt x="913" y="68"/>
                    <a:pt x="907" y="62"/>
                    <a:pt x="900" y="62"/>
                  </a:cubicBezTo>
                  <a:cubicBezTo>
                    <a:pt x="893" y="62"/>
                    <a:pt x="888" y="68"/>
                    <a:pt x="887" y="74"/>
                  </a:cubicBezTo>
                  <a:cubicBezTo>
                    <a:pt x="365" y="74"/>
                    <a:pt x="365" y="74"/>
                    <a:pt x="365" y="74"/>
                  </a:cubicBezTo>
                  <a:cubicBezTo>
                    <a:pt x="400" y="39"/>
                    <a:pt x="400" y="39"/>
                    <a:pt x="400" y="39"/>
                  </a:cubicBezTo>
                  <a:cubicBezTo>
                    <a:pt x="415" y="23"/>
                    <a:pt x="436" y="15"/>
                    <a:pt x="458" y="15"/>
                  </a:cubicBezTo>
                  <a:cubicBezTo>
                    <a:pt x="1038" y="15"/>
                    <a:pt x="1038" y="15"/>
                    <a:pt x="1038" y="15"/>
                  </a:cubicBezTo>
                  <a:cubicBezTo>
                    <a:pt x="1038" y="21"/>
                    <a:pt x="1044" y="27"/>
                    <a:pt x="1051" y="27"/>
                  </a:cubicBezTo>
                  <a:cubicBezTo>
                    <a:pt x="1058" y="27"/>
                    <a:pt x="1064" y="21"/>
                    <a:pt x="1064" y="13"/>
                  </a:cubicBezTo>
                  <a:cubicBezTo>
                    <a:pt x="1064" y="6"/>
                    <a:pt x="1058" y="0"/>
                    <a:pt x="1051" y="0"/>
                  </a:cubicBezTo>
                  <a:close/>
                  <a:moveTo>
                    <a:pt x="900" y="66"/>
                  </a:moveTo>
                  <a:cubicBezTo>
                    <a:pt x="905" y="66"/>
                    <a:pt x="909" y="71"/>
                    <a:pt x="909" y="76"/>
                  </a:cubicBezTo>
                  <a:cubicBezTo>
                    <a:pt x="909" y="81"/>
                    <a:pt x="905" y="85"/>
                    <a:pt x="900" y="85"/>
                  </a:cubicBezTo>
                  <a:cubicBezTo>
                    <a:pt x="895" y="85"/>
                    <a:pt x="892" y="82"/>
                    <a:pt x="891" y="77"/>
                  </a:cubicBezTo>
                  <a:cubicBezTo>
                    <a:pt x="900" y="77"/>
                    <a:pt x="900" y="77"/>
                    <a:pt x="900" y="77"/>
                  </a:cubicBezTo>
                  <a:cubicBezTo>
                    <a:pt x="900" y="74"/>
                    <a:pt x="900" y="74"/>
                    <a:pt x="900" y="74"/>
                  </a:cubicBezTo>
                  <a:cubicBezTo>
                    <a:pt x="891" y="74"/>
                    <a:pt x="891" y="74"/>
                    <a:pt x="891" y="74"/>
                  </a:cubicBezTo>
                  <a:cubicBezTo>
                    <a:pt x="892" y="70"/>
                    <a:pt x="895" y="66"/>
                    <a:pt x="900" y="66"/>
                  </a:cubicBezTo>
                  <a:close/>
                  <a:moveTo>
                    <a:pt x="1051" y="23"/>
                  </a:moveTo>
                  <a:cubicBezTo>
                    <a:pt x="1046" y="23"/>
                    <a:pt x="1042" y="19"/>
                    <a:pt x="1042" y="15"/>
                  </a:cubicBezTo>
                  <a:cubicBezTo>
                    <a:pt x="1051" y="15"/>
                    <a:pt x="1051" y="15"/>
                    <a:pt x="1051" y="15"/>
                  </a:cubicBezTo>
                  <a:cubicBezTo>
                    <a:pt x="1051" y="12"/>
                    <a:pt x="1051" y="12"/>
                    <a:pt x="1051" y="12"/>
                  </a:cubicBezTo>
                  <a:cubicBezTo>
                    <a:pt x="1042" y="12"/>
                    <a:pt x="1042" y="12"/>
                    <a:pt x="1042" y="12"/>
                  </a:cubicBezTo>
                  <a:cubicBezTo>
                    <a:pt x="1042" y="7"/>
                    <a:pt x="1046" y="4"/>
                    <a:pt x="1051" y="4"/>
                  </a:cubicBezTo>
                  <a:cubicBezTo>
                    <a:pt x="1056" y="4"/>
                    <a:pt x="1060" y="8"/>
                    <a:pt x="1060" y="13"/>
                  </a:cubicBezTo>
                  <a:cubicBezTo>
                    <a:pt x="1060" y="18"/>
                    <a:pt x="1056" y="23"/>
                    <a:pt x="1051" y="23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3" name="Google Shape;510;p18"/>
            <p:cNvSpPr/>
            <p:nvPr/>
          </p:nvSpPr>
          <p:spPr>
            <a:xfrm rot="10800000">
              <a:off x="7370640" y="3529080"/>
              <a:ext cx="1821600" cy="398880"/>
            </a:xfrm>
            <a:custGeom>
              <a:avLst/>
              <a:gdLst>
                <a:gd name="textAreaLeft" fmla="*/ 0 w 1821600"/>
                <a:gd name="textAreaRight" fmla="*/ 1821960 w 1821600"/>
                <a:gd name="textAreaTop" fmla="*/ 0 h 398880"/>
                <a:gd name="textAreaBottom" fmla="*/ 399240 h 398880"/>
              </a:gdLst>
              <a:ahLst/>
              <a:cxnLst/>
              <a:rect l="textAreaLeft" t="textAreaTop" r="textAreaRight" b="textAreaBottom"/>
              <a:pathLst>
                <a:path w="622" h="135">
                  <a:moveTo>
                    <a:pt x="175" y="100"/>
                  </a:moveTo>
                  <a:cubicBezTo>
                    <a:pt x="172" y="100"/>
                    <a:pt x="172" y="100"/>
                    <a:pt x="172" y="100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44" y="128"/>
                    <a:pt x="132" y="133"/>
                    <a:pt x="120" y="133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20" y="135"/>
                    <a:pt x="120" y="135"/>
                    <a:pt x="120" y="135"/>
                  </a:cubicBezTo>
                  <a:cubicBezTo>
                    <a:pt x="133" y="135"/>
                    <a:pt x="145" y="130"/>
                    <a:pt x="154" y="120"/>
                  </a:cubicBezTo>
                  <a:cubicBezTo>
                    <a:pt x="175" y="100"/>
                    <a:pt x="175" y="100"/>
                    <a:pt x="175" y="100"/>
                  </a:cubicBezTo>
                  <a:moveTo>
                    <a:pt x="321" y="0"/>
                  </a:moveTo>
                  <a:cubicBezTo>
                    <a:pt x="292" y="0"/>
                    <a:pt x="292" y="0"/>
                    <a:pt x="292" y="0"/>
                  </a:cubicBezTo>
                  <a:cubicBezTo>
                    <a:pt x="279" y="0"/>
                    <a:pt x="267" y="5"/>
                    <a:pt x="258" y="14"/>
                  </a:cubicBezTo>
                  <a:cubicBezTo>
                    <a:pt x="174" y="98"/>
                    <a:pt x="174" y="98"/>
                    <a:pt x="174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259" y="16"/>
                    <a:pt x="259" y="16"/>
                    <a:pt x="259" y="16"/>
                  </a:cubicBezTo>
                  <a:cubicBezTo>
                    <a:pt x="268" y="7"/>
                    <a:pt x="279" y="2"/>
                    <a:pt x="292" y="2"/>
                  </a:cubicBezTo>
                  <a:cubicBezTo>
                    <a:pt x="319" y="2"/>
                    <a:pt x="319" y="2"/>
                    <a:pt x="319" y="2"/>
                  </a:cubicBezTo>
                  <a:cubicBezTo>
                    <a:pt x="321" y="0"/>
                    <a:pt x="321" y="0"/>
                    <a:pt x="321" y="0"/>
                  </a:cubicBezTo>
                  <a:moveTo>
                    <a:pt x="622" y="0"/>
                  </a:moveTo>
                  <a:cubicBezTo>
                    <a:pt x="323" y="0"/>
                    <a:pt x="323" y="0"/>
                    <a:pt x="323" y="0"/>
                  </a:cubicBezTo>
                  <a:cubicBezTo>
                    <a:pt x="322" y="2"/>
                    <a:pt x="322" y="2"/>
                    <a:pt x="322" y="2"/>
                  </a:cubicBezTo>
                  <a:cubicBezTo>
                    <a:pt x="622" y="2"/>
                    <a:pt x="622" y="2"/>
                    <a:pt x="622" y="2"/>
                  </a:cubicBezTo>
                  <a:cubicBezTo>
                    <a:pt x="622" y="0"/>
                    <a:pt x="622" y="0"/>
                    <a:pt x="622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4" name="Google Shape;511;p18"/>
            <p:cNvSpPr/>
            <p:nvPr/>
          </p:nvSpPr>
          <p:spPr>
            <a:xfrm rot="10800000">
              <a:off x="7124760" y="3632400"/>
              <a:ext cx="2067480" cy="399600"/>
            </a:xfrm>
            <a:custGeom>
              <a:avLst/>
              <a:gdLst>
                <a:gd name="textAreaLeft" fmla="*/ 0 w 2067480"/>
                <a:gd name="textAreaRight" fmla="*/ 2067840 w 2067480"/>
                <a:gd name="textAreaTop" fmla="*/ 0 h 399600"/>
                <a:gd name="textAreaBottom" fmla="*/ 399960 h 399600"/>
              </a:gdLst>
              <a:ahLst/>
              <a:cxnLst/>
              <a:rect l="textAreaLeft" t="textAreaTop" r="textAreaRight" b="textAreaBottom"/>
              <a:pathLst>
                <a:path w="706" h="135">
                  <a:moveTo>
                    <a:pt x="174" y="133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4" y="133"/>
                    <a:pt x="174" y="133"/>
                    <a:pt x="174" y="133"/>
                  </a:cubicBezTo>
                  <a:moveTo>
                    <a:pt x="322" y="37"/>
                  </a:moveTo>
                  <a:cubicBezTo>
                    <a:pt x="319" y="37"/>
                    <a:pt x="319" y="37"/>
                    <a:pt x="319" y="37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28" y="128"/>
                    <a:pt x="216" y="133"/>
                    <a:pt x="204" y="133"/>
                  </a:cubicBezTo>
                  <a:cubicBezTo>
                    <a:pt x="176" y="133"/>
                    <a:pt x="176" y="133"/>
                    <a:pt x="176" y="133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17" y="135"/>
                    <a:pt x="229" y="130"/>
                    <a:pt x="238" y="121"/>
                  </a:cubicBezTo>
                  <a:cubicBezTo>
                    <a:pt x="322" y="37"/>
                    <a:pt x="322" y="37"/>
                    <a:pt x="322" y="37"/>
                  </a:cubicBezTo>
                  <a:moveTo>
                    <a:pt x="706" y="0"/>
                  </a:moveTo>
                  <a:cubicBezTo>
                    <a:pt x="376" y="0"/>
                    <a:pt x="376" y="0"/>
                    <a:pt x="376" y="0"/>
                  </a:cubicBezTo>
                  <a:cubicBezTo>
                    <a:pt x="363" y="0"/>
                    <a:pt x="351" y="5"/>
                    <a:pt x="342" y="14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52" y="7"/>
                    <a:pt x="363" y="2"/>
                    <a:pt x="376" y="2"/>
                  </a:cubicBezTo>
                  <a:cubicBezTo>
                    <a:pt x="706" y="2"/>
                    <a:pt x="706" y="2"/>
                    <a:pt x="706" y="2"/>
                  </a:cubicBezTo>
                  <a:cubicBezTo>
                    <a:pt x="706" y="0"/>
                    <a:pt x="706" y="0"/>
                    <a:pt x="706" y="0"/>
                  </a:cubicBezTo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5" name="Google Shape;512;p18"/>
            <p:cNvSpPr/>
            <p:nvPr/>
          </p:nvSpPr>
          <p:spPr>
            <a:xfrm rot="10800000">
              <a:off x="7347600" y="3902040"/>
              <a:ext cx="46800" cy="46800"/>
            </a:xfrm>
            <a:custGeom>
              <a:avLst/>
              <a:gdLst>
                <a:gd name="textAreaLeft" fmla="*/ 0 w 46800"/>
                <a:gd name="textAreaRight" fmla="*/ 47160 w 46800"/>
                <a:gd name="textAreaTop" fmla="*/ 0 h 46800"/>
                <a:gd name="textAreaBottom" fmla="*/ 47160 h 46800"/>
              </a:gdLst>
              <a:ahLst/>
              <a:cxnLst/>
              <a:rect l="textAreaLeft" t="textAreaTop" r="textAreaRight" b="textAreaBottom"/>
              <a:pathLst>
                <a:path w="16" h="16">
                  <a:moveTo>
                    <a:pt x="8" y="16"/>
                  </a:moveTo>
                  <a:cubicBezTo>
                    <a:pt x="3" y="16"/>
                    <a:pt x="0" y="13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6" y="13"/>
                    <a:pt x="13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2"/>
                    <a:pt x="8" y="12"/>
                  </a:cubicBezTo>
                  <a:cubicBezTo>
                    <a:pt x="10" y="12"/>
                    <a:pt x="12" y="11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3400" bIns="2340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6" name="Google Shape;513;p18"/>
            <p:cNvSpPr/>
            <p:nvPr/>
          </p:nvSpPr>
          <p:spPr>
            <a:xfrm rot="10800000">
              <a:off x="7098480" y="4002840"/>
              <a:ext cx="49680" cy="49680"/>
            </a:xfrm>
            <a:custGeom>
              <a:avLst/>
              <a:gdLst>
                <a:gd name="textAreaLeft" fmla="*/ 0 w 49680"/>
                <a:gd name="textAreaRight" fmla="*/ 50040 w 49680"/>
                <a:gd name="textAreaTop" fmla="*/ 0 h 49680"/>
                <a:gd name="textAreaBottom" fmla="*/ 50040 h 49680"/>
              </a:gdLst>
              <a:ahLst/>
              <a:cxnLst/>
              <a:rect l="textAreaLeft" t="textAreaTop" r="textAreaRight" b="textAreaBottom"/>
              <a:pathLst>
                <a:path w="1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8" y="17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4840" bIns="24840" anchor="t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57" name="Google Shape;514;p18"/>
          <p:cNvSpPr/>
          <p:nvPr/>
        </p:nvSpPr>
        <p:spPr>
          <a:xfrm>
            <a:off x="-76320" y="-76320"/>
            <a:ext cx="3077640" cy="2985120"/>
          </a:xfrm>
          <a:prstGeom prst="diagStripe">
            <a:avLst>
              <a:gd name="adj" fmla="val 50000"/>
            </a:avLst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258" name="Google Shape;515;p18"/>
          <p:cNvGrpSpPr/>
          <p:nvPr/>
        </p:nvGrpSpPr>
        <p:grpSpPr>
          <a:xfrm>
            <a:off x="394920" y="281160"/>
            <a:ext cx="8294040" cy="4613040"/>
            <a:chOff x="394920" y="281160"/>
            <a:chExt cx="8294040" cy="4613040"/>
          </a:xfrm>
        </p:grpSpPr>
        <p:sp>
          <p:nvSpPr>
            <p:cNvPr id="259" name="Google Shape;516;p18"/>
            <p:cNvSpPr/>
            <p:nvPr/>
          </p:nvSpPr>
          <p:spPr>
            <a:xfrm>
              <a:off x="394920" y="323964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60" name="Google Shape;517;p18"/>
            <p:cNvSpPr/>
            <p:nvPr/>
          </p:nvSpPr>
          <p:spPr>
            <a:xfrm>
              <a:off x="2140560" y="28116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61" name="Google Shape;518;p18"/>
            <p:cNvSpPr/>
            <p:nvPr/>
          </p:nvSpPr>
          <p:spPr>
            <a:xfrm>
              <a:off x="3991680" y="48168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62" name="Google Shape;519;p18"/>
            <p:cNvSpPr/>
            <p:nvPr/>
          </p:nvSpPr>
          <p:spPr>
            <a:xfrm rot="10800000">
              <a:off x="8611560" y="90396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9;p2"/>
          <p:cNvPicPr/>
          <p:nvPr/>
        </p:nvPicPr>
        <p:blipFill>
          <a:blip r:embed="rId4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2003760" y="1668240"/>
            <a:ext cx="5119920" cy="1442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grpSp>
        <p:nvGrpSpPr>
          <p:cNvPr id="2" name="Google Shape;12;p2"/>
          <p:cNvGrpSpPr/>
          <p:nvPr/>
        </p:nvGrpSpPr>
        <p:grpSpPr>
          <a:xfrm>
            <a:off x="363600" y="272880"/>
            <a:ext cx="8416080" cy="4597200"/>
            <a:chOff x="363600" y="272880"/>
            <a:chExt cx="8416080" cy="4597200"/>
          </a:xfrm>
        </p:grpSpPr>
        <p:pic>
          <p:nvPicPr>
            <p:cNvPr id="3" name="Google Shape;13;p2"/>
            <p:cNvPicPr/>
            <p:nvPr/>
          </p:nvPicPr>
          <p:blipFill>
            <a:blip r:embed="rId5"/>
            <a:stretch/>
          </p:blipFill>
          <p:spPr>
            <a:xfrm>
              <a:off x="363600" y="455184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4" name="Google Shape;14;p2"/>
            <p:cNvPicPr/>
            <p:nvPr/>
          </p:nvPicPr>
          <p:blipFill>
            <a:blip r:embed="rId5"/>
            <a:stretch/>
          </p:blipFill>
          <p:spPr>
            <a:xfrm>
              <a:off x="6772680" y="272880"/>
              <a:ext cx="2007000" cy="318240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5" name="Google Shape;15;p2"/>
          <p:cNvGrpSpPr/>
          <p:nvPr/>
        </p:nvGrpSpPr>
        <p:grpSpPr>
          <a:xfrm>
            <a:off x="795960" y="186120"/>
            <a:ext cx="8026920" cy="4708080"/>
            <a:chOff x="795960" y="186120"/>
            <a:chExt cx="8026920" cy="4708080"/>
          </a:xfrm>
        </p:grpSpPr>
        <p:sp>
          <p:nvSpPr>
            <p:cNvPr id="6" name="Google Shape;16;p2"/>
            <p:cNvSpPr/>
            <p:nvPr/>
          </p:nvSpPr>
          <p:spPr>
            <a:xfrm>
              <a:off x="795960" y="288072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" name="Google Shape;17;p2"/>
            <p:cNvSpPr/>
            <p:nvPr/>
          </p:nvSpPr>
          <p:spPr>
            <a:xfrm>
              <a:off x="8745480" y="112500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" name="Google Shape;18;p2"/>
            <p:cNvSpPr/>
            <p:nvPr/>
          </p:nvSpPr>
          <p:spPr>
            <a:xfrm>
              <a:off x="3991680" y="48168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" name="Google Shape;19;p2"/>
            <p:cNvSpPr/>
            <p:nvPr/>
          </p:nvSpPr>
          <p:spPr>
            <a:xfrm>
              <a:off x="3991680" y="186120"/>
              <a:ext cx="77400" cy="7740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10" name="Google Shape;20;p2"/>
          <p:cNvGrpSpPr/>
          <p:nvPr/>
        </p:nvGrpSpPr>
        <p:grpSpPr>
          <a:xfrm>
            <a:off x="5211360" y="2075760"/>
            <a:ext cx="4252320" cy="3328560"/>
            <a:chOff x="5211360" y="2075760"/>
            <a:chExt cx="4252320" cy="3328560"/>
          </a:xfrm>
        </p:grpSpPr>
        <p:grpSp>
          <p:nvGrpSpPr>
            <p:cNvPr id="11" name="Google Shape;21;p2"/>
            <p:cNvGrpSpPr/>
            <p:nvPr/>
          </p:nvGrpSpPr>
          <p:grpSpPr>
            <a:xfrm>
              <a:off x="8487720" y="4095720"/>
              <a:ext cx="437760" cy="938520"/>
              <a:chOff x="8487720" y="4095720"/>
              <a:chExt cx="437760" cy="938520"/>
            </a:xfrm>
          </p:grpSpPr>
          <p:sp>
            <p:nvSpPr>
              <p:cNvPr id="12" name="Google Shape;22;p2"/>
              <p:cNvSpPr/>
              <p:nvPr/>
            </p:nvSpPr>
            <p:spPr>
              <a:xfrm rot="10800000">
                <a:off x="88318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" name="Google Shape;23;p2"/>
              <p:cNvSpPr/>
              <p:nvPr/>
            </p:nvSpPr>
            <p:spPr>
              <a:xfrm rot="10800000">
                <a:off x="88318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4" name="Google Shape;24;p2"/>
              <p:cNvSpPr/>
              <p:nvPr/>
            </p:nvSpPr>
            <p:spPr>
              <a:xfrm rot="10800000">
                <a:off x="88318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5" name="Google Shape;25;p2"/>
              <p:cNvSpPr/>
              <p:nvPr/>
            </p:nvSpPr>
            <p:spPr>
              <a:xfrm rot="10800000">
                <a:off x="8831880" y="4433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6" name="Google Shape;26;p2"/>
              <p:cNvSpPr/>
              <p:nvPr/>
            </p:nvSpPr>
            <p:spPr>
              <a:xfrm rot="10800000">
                <a:off x="8831880" y="42649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" name="Google Shape;27;p2"/>
              <p:cNvSpPr/>
              <p:nvPr/>
            </p:nvSpPr>
            <p:spPr>
              <a:xfrm rot="10800000">
                <a:off x="8831880" y="409572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" name="Google Shape;28;p2"/>
              <p:cNvSpPr/>
              <p:nvPr/>
            </p:nvSpPr>
            <p:spPr>
              <a:xfrm rot="10800000">
                <a:off x="865728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9" name="Google Shape;29;p2"/>
              <p:cNvSpPr/>
              <p:nvPr/>
            </p:nvSpPr>
            <p:spPr>
              <a:xfrm rot="10800000">
                <a:off x="865728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0" name="Google Shape;30;p2"/>
              <p:cNvSpPr/>
              <p:nvPr/>
            </p:nvSpPr>
            <p:spPr>
              <a:xfrm rot="10800000">
                <a:off x="8657280" y="46029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1" name="Google Shape;31;p2"/>
              <p:cNvSpPr/>
              <p:nvPr/>
            </p:nvSpPr>
            <p:spPr>
              <a:xfrm rot="10800000">
                <a:off x="8487720" y="4940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2" name="Google Shape;32;p2"/>
              <p:cNvSpPr/>
              <p:nvPr/>
            </p:nvSpPr>
            <p:spPr>
              <a:xfrm rot="10800000">
                <a:off x="8487720" y="47718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3" name="Google Shape;33;p2"/>
            <p:cNvSpPr/>
            <p:nvPr/>
          </p:nvSpPr>
          <p:spPr>
            <a:xfrm rot="10800000">
              <a:off x="8379360" y="2340000"/>
              <a:ext cx="77400" cy="7740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38880" bIns="3888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24" name="Google Shape;34;p2"/>
            <p:cNvGrpSpPr/>
            <p:nvPr/>
          </p:nvGrpSpPr>
          <p:grpSpPr>
            <a:xfrm>
              <a:off x="5211360" y="2075760"/>
              <a:ext cx="4252320" cy="3328560"/>
              <a:chOff x="5211360" y="2075760"/>
              <a:chExt cx="4252320" cy="3328560"/>
            </a:xfrm>
          </p:grpSpPr>
          <p:sp>
            <p:nvSpPr>
              <p:cNvPr id="25" name="Google Shape;35;p2"/>
              <p:cNvSpPr/>
              <p:nvPr/>
            </p:nvSpPr>
            <p:spPr>
              <a:xfrm rot="10800000">
                <a:off x="5211360" y="2075760"/>
                <a:ext cx="4057200" cy="3222360"/>
              </a:xfrm>
              <a:custGeom>
                <a:avLst/>
                <a:gdLst>
                  <a:gd name="textAreaLeft" fmla="*/ 0 w 4057200"/>
                  <a:gd name="textAreaRight" fmla="*/ 4057560 w 4057200"/>
                  <a:gd name="textAreaTop" fmla="*/ 0 h 3222360"/>
                  <a:gd name="textAreaBottom" fmla="*/ 3222720 h 3222360"/>
                </a:gdLst>
                <a:ahLst/>
                <a:cxnLst/>
                <a:rect l="textAreaLeft" t="textAreaTop" r="textAreaRight" b="textAreaBottom"/>
                <a:pathLst>
                  <a:path w="1930" h="1536">
                    <a:moveTo>
                      <a:pt x="0" y="1522"/>
                    </a:moveTo>
                    <a:cubicBezTo>
                      <a:pt x="165" y="1522"/>
                      <a:pt x="165" y="1522"/>
                      <a:pt x="165" y="1522"/>
                    </a:cubicBezTo>
                    <a:cubicBezTo>
                      <a:pt x="190" y="1522"/>
                      <a:pt x="214" y="1512"/>
                      <a:pt x="231" y="1495"/>
                    </a:cubicBezTo>
                    <a:cubicBezTo>
                      <a:pt x="1192" y="534"/>
                      <a:pt x="1192" y="534"/>
                      <a:pt x="1192" y="534"/>
                    </a:cubicBezTo>
                    <a:cubicBezTo>
                      <a:pt x="1210" y="516"/>
                      <a:pt x="1233" y="506"/>
                      <a:pt x="1258" y="506"/>
                    </a:cubicBezTo>
                    <a:cubicBezTo>
                      <a:pt x="1486" y="506"/>
                      <a:pt x="1486" y="506"/>
                      <a:pt x="1486" y="506"/>
                    </a:cubicBezTo>
                    <a:cubicBezTo>
                      <a:pt x="1511" y="506"/>
                      <a:pt x="1535" y="497"/>
                      <a:pt x="1552" y="479"/>
                    </a:cubicBezTo>
                    <a:cubicBezTo>
                      <a:pt x="1871" y="161"/>
                      <a:pt x="1871" y="161"/>
                      <a:pt x="1871" y="161"/>
                    </a:cubicBezTo>
                    <a:cubicBezTo>
                      <a:pt x="1930" y="101"/>
                      <a:pt x="1888" y="0"/>
                      <a:pt x="1804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53" y="0"/>
                      <a:pt x="11" y="42"/>
                      <a:pt x="11" y="94"/>
                    </a:cubicBezTo>
                    <a:cubicBezTo>
                      <a:pt x="7" y="1536"/>
                      <a:pt x="7" y="1536"/>
                      <a:pt x="7" y="1536"/>
                    </a:cubicBezTo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" name="Google Shape;36;p2"/>
              <p:cNvSpPr/>
              <p:nvPr/>
            </p:nvSpPr>
            <p:spPr>
              <a:xfrm rot="10800000">
                <a:off x="6175080" y="2313000"/>
                <a:ext cx="3077640" cy="2985120"/>
              </a:xfrm>
              <a:prstGeom prst="diagStripe">
                <a:avLst>
                  <a:gd name="adj" fmla="val 50000"/>
                </a:avLst>
              </a:pr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7" name="Google Shape;37;p2"/>
              <p:cNvSpPr/>
              <p:nvPr/>
            </p:nvSpPr>
            <p:spPr>
              <a:xfrm rot="10800000">
                <a:off x="7382520" y="3901680"/>
                <a:ext cx="1891800" cy="1502640"/>
              </a:xfrm>
              <a:custGeom>
                <a:avLst/>
                <a:gdLst>
                  <a:gd name="textAreaLeft" fmla="*/ 0 w 1891800"/>
                  <a:gd name="textAreaRight" fmla="*/ 1892160 w 1891800"/>
                  <a:gd name="textAreaTop" fmla="*/ 0 h 1502640"/>
                  <a:gd name="textAreaBottom" fmla="*/ 1503000 h 1502640"/>
                </a:gdLst>
                <a:ahLst/>
                <a:cxnLst/>
                <a:rect l="textAreaLeft" t="textAreaTop" r="textAreaRight" b="textAreaBottom"/>
                <a:pathLst>
                  <a:path w="1930" h="1536">
                    <a:moveTo>
                      <a:pt x="0" y="1522"/>
                    </a:moveTo>
                    <a:cubicBezTo>
                      <a:pt x="165" y="1522"/>
                      <a:pt x="165" y="1522"/>
                      <a:pt x="165" y="1522"/>
                    </a:cubicBezTo>
                    <a:cubicBezTo>
                      <a:pt x="190" y="1522"/>
                      <a:pt x="214" y="1512"/>
                      <a:pt x="231" y="1495"/>
                    </a:cubicBezTo>
                    <a:cubicBezTo>
                      <a:pt x="1192" y="534"/>
                      <a:pt x="1192" y="534"/>
                      <a:pt x="1192" y="534"/>
                    </a:cubicBezTo>
                    <a:cubicBezTo>
                      <a:pt x="1210" y="516"/>
                      <a:pt x="1233" y="506"/>
                      <a:pt x="1258" y="506"/>
                    </a:cubicBezTo>
                    <a:cubicBezTo>
                      <a:pt x="1486" y="506"/>
                      <a:pt x="1486" y="506"/>
                      <a:pt x="1486" y="506"/>
                    </a:cubicBezTo>
                    <a:cubicBezTo>
                      <a:pt x="1511" y="506"/>
                      <a:pt x="1535" y="497"/>
                      <a:pt x="1552" y="479"/>
                    </a:cubicBezTo>
                    <a:cubicBezTo>
                      <a:pt x="1871" y="161"/>
                      <a:pt x="1871" y="161"/>
                      <a:pt x="1871" y="161"/>
                    </a:cubicBezTo>
                    <a:cubicBezTo>
                      <a:pt x="1930" y="101"/>
                      <a:pt x="1888" y="0"/>
                      <a:pt x="1804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53" y="0"/>
                      <a:pt x="11" y="42"/>
                      <a:pt x="11" y="94"/>
                    </a:cubicBezTo>
                    <a:cubicBezTo>
                      <a:pt x="7" y="1536"/>
                      <a:pt x="7" y="1536"/>
                      <a:pt x="7" y="1536"/>
                    </a:cubicBezTo>
                  </a:path>
                </a:pathLst>
              </a:custGeom>
              <a:solidFill>
                <a:schemeClr val="accen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cxnSp>
            <p:nvCxnSpPr>
              <p:cNvPr id="28" name="Google Shape;38;p2"/>
              <p:cNvCxnSpPr/>
              <p:nvPr/>
            </p:nvCxnSpPr>
            <p:spPr>
              <a:xfrm flipV="1">
                <a:off x="7458840" y="3346200"/>
                <a:ext cx="2005200" cy="2004840"/>
              </a:xfrm>
              <a:prstGeom prst="straightConnector1">
                <a:avLst/>
              </a:prstGeom>
              <a:ln w="19050">
                <a:solidFill>
                  <a:srgbClr val="FFFFFF"/>
                </a:solidFill>
                <a:round/>
              </a:ln>
            </p:spPr>
          </p:cxnSp>
          <p:grpSp>
            <p:nvGrpSpPr>
              <p:cNvPr id="29" name="Google Shape;39;p2"/>
              <p:cNvGrpSpPr/>
              <p:nvPr/>
            </p:nvGrpSpPr>
            <p:grpSpPr>
              <a:xfrm>
                <a:off x="6207480" y="2556360"/>
                <a:ext cx="2953440" cy="2741760"/>
                <a:chOff x="6207480" y="2556360"/>
                <a:chExt cx="2953440" cy="2741760"/>
              </a:xfrm>
            </p:grpSpPr>
            <p:sp>
              <p:nvSpPr>
                <p:cNvPr id="30" name="Google Shape;40;p2"/>
                <p:cNvSpPr/>
                <p:nvPr/>
              </p:nvSpPr>
              <p:spPr>
                <a:xfrm rot="10800000">
                  <a:off x="6393240" y="2556000"/>
                  <a:ext cx="2767680" cy="2741760"/>
                </a:xfrm>
                <a:custGeom>
                  <a:avLst/>
                  <a:gdLst>
                    <a:gd name="textAreaLeft" fmla="*/ 0 w 2767680"/>
                    <a:gd name="textAreaRight" fmla="*/ 2768040 w 2767680"/>
                    <a:gd name="textAreaTop" fmla="*/ 0 h 2741760"/>
                    <a:gd name="textAreaBottom" fmla="*/ 2742120 h 2741760"/>
                  </a:gdLst>
                  <a:ahLst/>
                  <a:cxnLst/>
                  <a:rect l="textAreaLeft" t="textAreaTop" r="textAreaRight" b="textAreaBottom"/>
                  <a:pathLst>
                    <a:path w="2325" h="2303">
                      <a:moveTo>
                        <a:pt x="2325" y="0"/>
                      </a:moveTo>
                      <a:lnTo>
                        <a:pt x="2285" y="0"/>
                      </a:lnTo>
                      <a:lnTo>
                        <a:pt x="0" y="2303"/>
                      </a:lnTo>
                      <a:lnTo>
                        <a:pt x="232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1" name="Google Shape;41;p2"/>
                <p:cNvSpPr/>
                <p:nvPr/>
              </p:nvSpPr>
              <p:spPr>
                <a:xfrm rot="10800000">
                  <a:off x="6296040" y="2987640"/>
                  <a:ext cx="2336760" cy="2310480"/>
                </a:xfrm>
                <a:custGeom>
                  <a:avLst/>
                  <a:gdLst>
                    <a:gd name="textAreaLeft" fmla="*/ 0 w 2336760"/>
                    <a:gd name="textAreaRight" fmla="*/ 2337120 w 2336760"/>
                    <a:gd name="textAreaTop" fmla="*/ 0 h 2310480"/>
                    <a:gd name="textAreaBottom" fmla="*/ 2310840 h 2310480"/>
                  </a:gdLst>
                  <a:ahLst/>
                  <a:cxnLst/>
                  <a:rect l="textAreaLeft" t="textAreaTop" r="textAreaRight" b="textAreaBottom"/>
                  <a:pathLst>
                    <a:path w="1963" h="1941">
                      <a:moveTo>
                        <a:pt x="1963" y="0"/>
                      </a:moveTo>
                      <a:lnTo>
                        <a:pt x="1929" y="0"/>
                      </a:lnTo>
                      <a:lnTo>
                        <a:pt x="0" y="1941"/>
                      </a:lnTo>
                      <a:lnTo>
                        <a:pt x="196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2" name="Google Shape;42;p2"/>
                <p:cNvSpPr/>
                <p:nvPr/>
              </p:nvSpPr>
              <p:spPr>
                <a:xfrm rot="10800000">
                  <a:off x="6207480" y="3220920"/>
                  <a:ext cx="2099880" cy="2077200"/>
                </a:xfrm>
                <a:custGeom>
                  <a:avLst/>
                  <a:gdLst>
                    <a:gd name="textAreaLeft" fmla="*/ 0 w 2099880"/>
                    <a:gd name="textAreaRight" fmla="*/ 2100240 w 2099880"/>
                    <a:gd name="textAreaTop" fmla="*/ 0 h 2077200"/>
                    <a:gd name="textAreaBottom" fmla="*/ 2077560 h 2077200"/>
                  </a:gdLst>
                  <a:ahLst/>
                  <a:cxnLst/>
                  <a:rect l="textAreaLeft" t="textAreaTop" r="textAreaRight" b="textAreaBottom"/>
                  <a:pathLst>
                    <a:path w="1764" h="1745">
                      <a:moveTo>
                        <a:pt x="1764" y="0"/>
                      </a:moveTo>
                      <a:lnTo>
                        <a:pt x="1732" y="0"/>
                      </a:lnTo>
                      <a:lnTo>
                        <a:pt x="0" y="1745"/>
                      </a:lnTo>
                      <a:lnTo>
                        <a:pt x="176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</p:grpSp>
          <p:grpSp>
            <p:nvGrpSpPr>
              <p:cNvPr id="33" name="Google Shape;43;p2"/>
              <p:cNvGrpSpPr/>
              <p:nvPr/>
            </p:nvGrpSpPr>
            <p:grpSpPr>
              <a:xfrm>
                <a:off x="5717520" y="2621880"/>
                <a:ext cx="2383200" cy="2130480"/>
                <a:chOff x="5717520" y="2621880"/>
                <a:chExt cx="2383200" cy="2130480"/>
              </a:xfrm>
            </p:grpSpPr>
            <p:sp>
              <p:nvSpPr>
                <p:cNvPr id="34" name="Google Shape;44;p2"/>
                <p:cNvSpPr/>
                <p:nvPr/>
              </p:nvSpPr>
              <p:spPr>
                <a:xfrm rot="10800000">
                  <a:off x="6452640" y="2646720"/>
                  <a:ext cx="1623600" cy="1514520"/>
                </a:xfrm>
                <a:custGeom>
                  <a:avLst/>
                  <a:gdLst>
                    <a:gd name="textAreaLeft" fmla="*/ 0 w 1623600"/>
                    <a:gd name="textAreaRight" fmla="*/ 1623960 w 1623600"/>
                    <a:gd name="textAreaTop" fmla="*/ 0 h 1514520"/>
                    <a:gd name="textAreaBottom" fmla="*/ 1514880 h 1514520"/>
                  </a:gdLst>
                  <a:ahLst/>
                  <a:cxnLst/>
                  <a:rect l="textAreaLeft" t="textAreaTop" r="textAreaRight" b="textAreaBottom"/>
                  <a:pathLst>
                    <a:path w="78603" h="73328">
                      <a:moveTo>
                        <a:pt x="0" y="73328"/>
                      </a:moveTo>
                      <a:lnTo>
                        <a:pt x="24478" y="48850"/>
                      </a:lnTo>
                      <a:lnTo>
                        <a:pt x="41781" y="48850"/>
                      </a:lnTo>
                      <a:lnTo>
                        <a:pt x="59295" y="31336"/>
                      </a:lnTo>
                      <a:lnTo>
                        <a:pt x="59295" y="19308"/>
                      </a:lnTo>
                      <a:lnTo>
                        <a:pt x="78603" y="0"/>
                      </a:lnTo>
                    </a:path>
                  </a:pathLst>
                </a:custGeom>
                <a:noFill/>
                <a:ln w="9525">
                  <a:solidFill>
                    <a:srgbClr val="006EFF"/>
                  </a:solidFill>
                  <a:round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45000" rIns="90000" bIns="45000" anchor="t">
                  <a:noAutofit/>
                </a:bodyPr>
                <a:lstStyle/>
                <a:p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5" name="Google Shape;45;p2"/>
                <p:cNvSpPr/>
                <p:nvPr/>
              </p:nvSpPr>
              <p:spPr>
                <a:xfrm rot="10800000">
                  <a:off x="5796360" y="2990520"/>
                  <a:ext cx="1733760" cy="1683360"/>
                </a:xfrm>
                <a:custGeom>
                  <a:avLst/>
                  <a:gdLst>
                    <a:gd name="textAreaLeft" fmla="*/ 0 w 1733760"/>
                    <a:gd name="textAreaRight" fmla="*/ 1734120 w 1733760"/>
                    <a:gd name="textAreaTop" fmla="*/ 0 h 1683360"/>
                    <a:gd name="textAreaBottom" fmla="*/ 1683720 h 1683360"/>
                  </a:gdLst>
                  <a:ahLst/>
                  <a:cxnLst/>
                  <a:rect l="textAreaLeft" t="textAreaTop" r="textAreaRight" b="textAreaBottom"/>
                  <a:pathLst>
                    <a:path w="83931" h="81505">
                      <a:moveTo>
                        <a:pt x="83931" y="0"/>
                      </a:moveTo>
                      <a:lnTo>
                        <a:pt x="63463" y="20468"/>
                      </a:lnTo>
                      <a:lnTo>
                        <a:pt x="63463" y="33340"/>
                      </a:lnTo>
                      <a:lnTo>
                        <a:pt x="43944" y="52859"/>
                      </a:lnTo>
                      <a:lnTo>
                        <a:pt x="28645" y="52859"/>
                      </a:lnTo>
                      <a:lnTo>
                        <a:pt x="0" y="81505"/>
                      </a:lnTo>
                    </a:path>
                  </a:pathLst>
                </a:custGeom>
                <a:noFill/>
                <a:ln w="9525">
                  <a:solidFill>
                    <a:srgbClr val="006EFF"/>
                  </a:solidFill>
                  <a:round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45000" rIns="90000" bIns="45000" anchor="t">
                  <a:noAutofit/>
                </a:bodyPr>
                <a:lstStyle/>
                <a:p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6" name="Google Shape;46;p2"/>
                <p:cNvSpPr/>
                <p:nvPr/>
              </p:nvSpPr>
              <p:spPr>
                <a:xfrm rot="10800000">
                  <a:off x="6372000" y="4136040"/>
                  <a:ext cx="105120" cy="10512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7440" bIns="3744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7" name="Google Shape;47;p2"/>
                <p:cNvSpPr/>
                <p:nvPr/>
              </p:nvSpPr>
              <p:spPr>
                <a:xfrm rot="10800000">
                  <a:off x="5717520" y="4647240"/>
                  <a:ext cx="105120" cy="10512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7440" bIns="3744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8" name="Google Shape;48;p2"/>
                <p:cNvSpPr/>
                <p:nvPr/>
              </p:nvSpPr>
              <p:spPr>
                <a:xfrm rot="10800000">
                  <a:off x="7503480" y="2964960"/>
                  <a:ext cx="52560" cy="5256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8720" bIns="1872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39" name="Google Shape;49;p2"/>
                <p:cNvSpPr/>
                <p:nvPr/>
              </p:nvSpPr>
              <p:spPr>
                <a:xfrm rot="10800000">
                  <a:off x="8048160" y="2621880"/>
                  <a:ext cx="52560" cy="5256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8720" bIns="1872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</p:grpSp>
        </p:grpSp>
      </p:grpSp>
      <p:grpSp>
        <p:nvGrpSpPr>
          <p:cNvPr id="40" name="Google Shape;50;p2"/>
          <p:cNvGrpSpPr/>
          <p:nvPr/>
        </p:nvGrpSpPr>
        <p:grpSpPr>
          <a:xfrm>
            <a:off x="-286920" y="-182160"/>
            <a:ext cx="4251960" cy="3328200"/>
            <a:chOff x="-286920" y="-182160"/>
            <a:chExt cx="4251960" cy="3328200"/>
          </a:xfrm>
        </p:grpSpPr>
        <p:grpSp>
          <p:nvGrpSpPr>
            <p:cNvPr id="41" name="Google Shape;51;p2"/>
            <p:cNvGrpSpPr/>
            <p:nvPr/>
          </p:nvGrpSpPr>
          <p:grpSpPr>
            <a:xfrm>
              <a:off x="250920" y="187560"/>
              <a:ext cx="437760" cy="938520"/>
              <a:chOff x="250920" y="187560"/>
              <a:chExt cx="437760" cy="938520"/>
            </a:xfrm>
          </p:grpSpPr>
          <p:sp>
            <p:nvSpPr>
              <p:cNvPr id="42" name="Google Shape;52;p2"/>
              <p:cNvSpPr/>
              <p:nvPr/>
            </p:nvSpPr>
            <p:spPr>
              <a:xfrm>
                <a:off x="25092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3" name="Google Shape;53;p2"/>
              <p:cNvSpPr/>
              <p:nvPr/>
            </p:nvSpPr>
            <p:spPr>
              <a:xfrm>
                <a:off x="25092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4" name="Google Shape;54;p2"/>
              <p:cNvSpPr/>
              <p:nvPr/>
            </p:nvSpPr>
            <p:spPr>
              <a:xfrm>
                <a:off x="250920" y="5256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5" name="Google Shape;55;p2"/>
              <p:cNvSpPr/>
              <p:nvPr/>
            </p:nvSpPr>
            <p:spPr>
              <a:xfrm>
                <a:off x="250920" y="6944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6" name="Google Shape;56;p2"/>
              <p:cNvSpPr/>
              <p:nvPr/>
            </p:nvSpPr>
            <p:spPr>
              <a:xfrm>
                <a:off x="250920" y="86364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7" name="Google Shape;57;p2"/>
              <p:cNvSpPr/>
              <p:nvPr/>
            </p:nvSpPr>
            <p:spPr>
              <a:xfrm>
                <a:off x="250920" y="103248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8" name="Google Shape;58;p2"/>
              <p:cNvSpPr/>
              <p:nvPr/>
            </p:nvSpPr>
            <p:spPr>
              <a:xfrm>
                <a:off x="42552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9" name="Google Shape;59;p2"/>
              <p:cNvSpPr/>
              <p:nvPr/>
            </p:nvSpPr>
            <p:spPr>
              <a:xfrm>
                <a:off x="42552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" name="Google Shape;60;p2"/>
              <p:cNvSpPr/>
              <p:nvPr/>
            </p:nvSpPr>
            <p:spPr>
              <a:xfrm>
                <a:off x="425520" y="52560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1" name="Google Shape;61;p2"/>
              <p:cNvSpPr/>
              <p:nvPr/>
            </p:nvSpPr>
            <p:spPr>
              <a:xfrm>
                <a:off x="595080" y="1875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2" name="Google Shape;62;p2"/>
              <p:cNvSpPr/>
              <p:nvPr/>
            </p:nvSpPr>
            <p:spPr>
              <a:xfrm>
                <a:off x="595080" y="356760"/>
                <a:ext cx="93600" cy="9360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46800" bIns="4680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53" name="Google Shape;63;p2"/>
            <p:cNvGrpSpPr/>
            <p:nvPr/>
          </p:nvGrpSpPr>
          <p:grpSpPr>
            <a:xfrm>
              <a:off x="-286920" y="-182160"/>
              <a:ext cx="4251960" cy="3328200"/>
              <a:chOff x="-286920" y="-182160"/>
              <a:chExt cx="4251960" cy="3328200"/>
            </a:xfrm>
          </p:grpSpPr>
          <p:sp>
            <p:nvSpPr>
              <p:cNvPr id="54" name="Google Shape;64;p2"/>
              <p:cNvSpPr/>
              <p:nvPr/>
            </p:nvSpPr>
            <p:spPr>
              <a:xfrm>
                <a:off x="-92160" y="-76320"/>
                <a:ext cx="4057200" cy="3222360"/>
              </a:xfrm>
              <a:custGeom>
                <a:avLst/>
                <a:gdLst>
                  <a:gd name="textAreaLeft" fmla="*/ 0 w 4057200"/>
                  <a:gd name="textAreaRight" fmla="*/ 4057560 w 4057200"/>
                  <a:gd name="textAreaTop" fmla="*/ 0 h 3222360"/>
                  <a:gd name="textAreaBottom" fmla="*/ 3222720 h 3222360"/>
                </a:gdLst>
                <a:ahLst/>
                <a:cxnLst/>
                <a:rect l="textAreaLeft" t="textAreaTop" r="textAreaRight" b="textAreaBottom"/>
                <a:pathLst>
                  <a:path w="1930" h="1536">
                    <a:moveTo>
                      <a:pt x="0" y="1522"/>
                    </a:moveTo>
                    <a:cubicBezTo>
                      <a:pt x="165" y="1522"/>
                      <a:pt x="165" y="1522"/>
                      <a:pt x="165" y="1522"/>
                    </a:cubicBezTo>
                    <a:cubicBezTo>
                      <a:pt x="190" y="1522"/>
                      <a:pt x="214" y="1512"/>
                      <a:pt x="231" y="1495"/>
                    </a:cubicBezTo>
                    <a:cubicBezTo>
                      <a:pt x="1192" y="534"/>
                      <a:pt x="1192" y="534"/>
                      <a:pt x="1192" y="534"/>
                    </a:cubicBezTo>
                    <a:cubicBezTo>
                      <a:pt x="1210" y="516"/>
                      <a:pt x="1233" y="506"/>
                      <a:pt x="1258" y="506"/>
                    </a:cubicBezTo>
                    <a:cubicBezTo>
                      <a:pt x="1486" y="506"/>
                      <a:pt x="1486" y="506"/>
                      <a:pt x="1486" y="506"/>
                    </a:cubicBezTo>
                    <a:cubicBezTo>
                      <a:pt x="1511" y="506"/>
                      <a:pt x="1535" y="497"/>
                      <a:pt x="1552" y="479"/>
                    </a:cubicBezTo>
                    <a:cubicBezTo>
                      <a:pt x="1871" y="161"/>
                      <a:pt x="1871" y="161"/>
                      <a:pt x="1871" y="161"/>
                    </a:cubicBezTo>
                    <a:cubicBezTo>
                      <a:pt x="1930" y="101"/>
                      <a:pt x="1888" y="0"/>
                      <a:pt x="1804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53" y="0"/>
                      <a:pt x="11" y="42"/>
                      <a:pt x="11" y="94"/>
                    </a:cubicBezTo>
                    <a:cubicBezTo>
                      <a:pt x="7" y="1536"/>
                      <a:pt x="7" y="1536"/>
                      <a:pt x="7" y="1536"/>
                    </a:cubicBezTo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5" name="Google Shape;65;p2"/>
              <p:cNvSpPr/>
              <p:nvPr/>
            </p:nvSpPr>
            <p:spPr>
              <a:xfrm>
                <a:off x="-76320" y="-76320"/>
                <a:ext cx="3077640" cy="2985120"/>
              </a:xfrm>
              <a:prstGeom prst="diagStripe">
                <a:avLst>
                  <a:gd name="adj" fmla="val 50000"/>
                </a:avLst>
              </a:prstGeom>
              <a:solidFill>
                <a:schemeClr val="l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algn="ctr"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6" name="Google Shape;66;p2"/>
              <p:cNvSpPr/>
              <p:nvPr/>
            </p:nvSpPr>
            <p:spPr>
              <a:xfrm>
                <a:off x="-97920" y="-182160"/>
                <a:ext cx="1891800" cy="1502640"/>
              </a:xfrm>
              <a:custGeom>
                <a:avLst/>
                <a:gdLst>
                  <a:gd name="textAreaLeft" fmla="*/ 0 w 1891800"/>
                  <a:gd name="textAreaRight" fmla="*/ 1892160 w 1891800"/>
                  <a:gd name="textAreaTop" fmla="*/ 0 h 1502640"/>
                  <a:gd name="textAreaBottom" fmla="*/ 1503000 h 1502640"/>
                </a:gdLst>
                <a:ahLst/>
                <a:cxnLst/>
                <a:rect l="textAreaLeft" t="textAreaTop" r="textAreaRight" b="textAreaBottom"/>
                <a:pathLst>
                  <a:path w="1930" h="1536">
                    <a:moveTo>
                      <a:pt x="0" y="1522"/>
                    </a:moveTo>
                    <a:cubicBezTo>
                      <a:pt x="165" y="1522"/>
                      <a:pt x="165" y="1522"/>
                      <a:pt x="165" y="1522"/>
                    </a:cubicBezTo>
                    <a:cubicBezTo>
                      <a:pt x="190" y="1522"/>
                      <a:pt x="214" y="1512"/>
                      <a:pt x="231" y="1495"/>
                    </a:cubicBezTo>
                    <a:cubicBezTo>
                      <a:pt x="1192" y="534"/>
                      <a:pt x="1192" y="534"/>
                      <a:pt x="1192" y="534"/>
                    </a:cubicBezTo>
                    <a:cubicBezTo>
                      <a:pt x="1210" y="516"/>
                      <a:pt x="1233" y="506"/>
                      <a:pt x="1258" y="506"/>
                    </a:cubicBezTo>
                    <a:cubicBezTo>
                      <a:pt x="1486" y="506"/>
                      <a:pt x="1486" y="506"/>
                      <a:pt x="1486" y="506"/>
                    </a:cubicBezTo>
                    <a:cubicBezTo>
                      <a:pt x="1511" y="506"/>
                      <a:pt x="1535" y="497"/>
                      <a:pt x="1552" y="479"/>
                    </a:cubicBezTo>
                    <a:cubicBezTo>
                      <a:pt x="1871" y="161"/>
                      <a:pt x="1871" y="161"/>
                      <a:pt x="1871" y="161"/>
                    </a:cubicBezTo>
                    <a:cubicBezTo>
                      <a:pt x="1930" y="101"/>
                      <a:pt x="1888" y="0"/>
                      <a:pt x="1804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53" y="0"/>
                      <a:pt x="11" y="42"/>
                      <a:pt x="11" y="94"/>
                    </a:cubicBezTo>
                    <a:cubicBezTo>
                      <a:pt x="7" y="1536"/>
                      <a:pt x="7" y="1536"/>
                      <a:pt x="7" y="1536"/>
                    </a:cubicBezTo>
                  </a:path>
                </a:pathLst>
              </a:custGeom>
              <a:solidFill>
                <a:schemeClr val="accent1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anchor="t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cxnSp>
            <p:nvCxnSpPr>
              <p:cNvPr id="57" name="Google Shape;67;p2"/>
              <p:cNvCxnSpPr/>
              <p:nvPr/>
            </p:nvCxnSpPr>
            <p:spPr>
              <a:xfrm flipH="1">
                <a:off x="-286920" y="-128880"/>
                <a:ext cx="2004480" cy="2004840"/>
              </a:xfrm>
              <a:prstGeom prst="straightConnector1">
                <a:avLst/>
              </a:prstGeom>
              <a:ln w="19050">
                <a:solidFill>
                  <a:srgbClr val="FFFFFF"/>
                </a:solidFill>
                <a:round/>
              </a:ln>
            </p:spPr>
          </p:cxnSp>
          <p:grpSp>
            <p:nvGrpSpPr>
              <p:cNvPr id="58" name="Google Shape;68;p2"/>
              <p:cNvGrpSpPr/>
              <p:nvPr/>
            </p:nvGrpSpPr>
            <p:grpSpPr>
              <a:xfrm>
                <a:off x="15480" y="-76320"/>
                <a:ext cx="2953440" cy="2741760"/>
                <a:chOff x="15480" y="-76320"/>
                <a:chExt cx="2953440" cy="2741760"/>
              </a:xfrm>
            </p:grpSpPr>
            <p:sp>
              <p:nvSpPr>
                <p:cNvPr id="59" name="Google Shape;69;p2"/>
                <p:cNvSpPr/>
                <p:nvPr/>
              </p:nvSpPr>
              <p:spPr>
                <a:xfrm>
                  <a:off x="15480" y="-76320"/>
                  <a:ext cx="2767680" cy="2741760"/>
                </a:xfrm>
                <a:custGeom>
                  <a:avLst/>
                  <a:gdLst>
                    <a:gd name="textAreaLeft" fmla="*/ 0 w 2767680"/>
                    <a:gd name="textAreaRight" fmla="*/ 2768040 w 2767680"/>
                    <a:gd name="textAreaTop" fmla="*/ 0 h 2741760"/>
                    <a:gd name="textAreaBottom" fmla="*/ 2742120 h 2741760"/>
                  </a:gdLst>
                  <a:ahLst/>
                  <a:cxnLst/>
                  <a:rect l="textAreaLeft" t="textAreaTop" r="textAreaRight" b="textAreaBottom"/>
                  <a:pathLst>
                    <a:path w="2325" h="2303">
                      <a:moveTo>
                        <a:pt x="2325" y="0"/>
                      </a:moveTo>
                      <a:lnTo>
                        <a:pt x="2285" y="0"/>
                      </a:lnTo>
                      <a:lnTo>
                        <a:pt x="0" y="2303"/>
                      </a:lnTo>
                      <a:lnTo>
                        <a:pt x="2325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FF"/>
                    </a:gs>
                    <a:gs pos="100000">
                      <a:srgbClr val="C5B9B9">
                        <a:alpha val="24000"/>
                      </a:srgbClr>
                    </a:gs>
                  </a:gsLst>
                  <a:lin ang="81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0" name="Google Shape;70;p2"/>
                <p:cNvSpPr/>
                <p:nvPr/>
              </p:nvSpPr>
              <p:spPr>
                <a:xfrm>
                  <a:off x="543600" y="-76320"/>
                  <a:ext cx="2336760" cy="2310480"/>
                </a:xfrm>
                <a:custGeom>
                  <a:avLst/>
                  <a:gdLst>
                    <a:gd name="textAreaLeft" fmla="*/ 0 w 2336760"/>
                    <a:gd name="textAreaRight" fmla="*/ 2337120 w 2336760"/>
                    <a:gd name="textAreaTop" fmla="*/ 0 h 2310480"/>
                    <a:gd name="textAreaBottom" fmla="*/ 2310840 h 2310480"/>
                  </a:gdLst>
                  <a:ahLst/>
                  <a:cxnLst/>
                  <a:rect l="textAreaLeft" t="textAreaTop" r="textAreaRight" b="textAreaBottom"/>
                  <a:pathLst>
                    <a:path w="1963" h="1941">
                      <a:moveTo>
                        <a:pt x="1963" y="0"/>
                      </a:moveTo>
                      <a:lnTo>
                        <a:pt x="1929" y="0"/>
                      </a:lnTo>
                      <a:lnTo>
                        <a:pt x="0" y="1941"/>
                      </a:lnTo>
                      <a:lnTo>
                        <a:pt x="1963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FF"/>
                    </a:gs>
                    <a:gs pos="100000">
                      <a:srgbClr val="C5B9B9">
                        <a:alpha val="24000"/>
                      </a:srgbClr>
                    </a:gs>
                  </a:gsLst>
                  <a:lin ang="81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1" name="Google Shape;71;p2"/>
                <p:cNvSpPr/>
                <p:nvPr/>
              </p:nvSpPr>
              <p:spPr>
                <a:xfrm>
                  <a:off x="869040" y="-76320"/>
                  <a:ext cx="2099880" cy="2077200"/>
                </a:xfrm>
                <a:custGeom>
                  <a:avLst/>
                  <a:gdLst>
                    <a:gd name="textAreaLeft" fmla="*/ 0 w 2099880"/>
                    <a:gd name="textAreaRight" fmla="*/ 2100240 w 2099880"/>
                    <a:gd name="textAreaTop" fmla="*/ 0 h 2077200"/>
                    <a:gd name="textAreaBottom" fmla="*/ 2077560 h 2077200"/>
                  </a:gdLst>
                  <a:ahLst/>
                  <a:cxnLst/>
                  <a:rect l="textAreaLeft" t="textAreaTop" r="textAreaRight" b="textAreaBottom"/>
                  <a:pathLst>
                    <a:path w="1764" h="1745">
                      <a:moveTo>
                        <a:pt x="1764" y="0"/>
                      </a:moveTo>
                      <a:lnTo>
                        <a:pt x="1732" y="0"/>
                      </a:lnTo>
                      <a:lnTo>
                        <a:pt x="0" y="1745"/>
                      </a:lnTo>
                      <a:lnTo>
                        <a:pt x="1764" y="0"/>
                      </a:lnTo>
                      <a:close/>
                    </a:path>
                  </a:pathLst>
                </a:custGeom>
                <a:gradFill rotWithShape="0">
                  <a:gsLst>
                    <a:gs pos="0">
                      <a:srgbClr val="FFFFFF"/>
                    </a:gs>
                    <a:gs pos="100000">
                      <a:srgbClr val="C5B9B9">
                        <a:alpha val="24000"/>
                      </a:srgbClr>
                    </a:gs>
                  </a:gsLst>
                  <a:lin ang="8100000"/>
                </a:gra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68400" tIns="34200" rIns="68400" bIns="34200" anchor="t">
                  <a:noAutofit/>
                </a:bodyPr>
                <a:lstStyle/>
                <a:p>
                  <a:pPr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000000"/>
                    </a:solidFill>
                    <a:effectLst/>
                    <a:uFillTx/>
                    <a:latin typeface="OpenSymbol"/>
                  </a:endParaRPr>
                </a:p>
              </p:txBody>
            </p:sp>
          </p:grpSp>
          <p:grpSp>
            <p:nvGrpSpPr>
              <p:cNvPr id="62" name="Google Shape;72;p2"/>
              <p:cNvGrpSpPr/>
              <p:nvPr/>
            </p:nvGrpSpPr>
            <p:grpSpPr>
              <a:xfrm>
                <a:off x="1076040" y="469800"/>
                <a:ext cx="2382840" cy="2130120"/>
                <a:chOff x="1076040" y="469800"/>
                <a:chExt cx="2382840" cy="2130120"/>
              </a:xfrm>
            </p:grpSpPr>
            <p:sp>
              <p:nvSpPr>
                <p:cNvPr id="63" name="Google Shape;73;p2"/>
                <p:cNvSpPr/>
                <p:nvPr/>
              </p:nvSpPr>
              <p:spPr>
                <a:xfrm>
                  <a:off x="1100160" y="1060920"/>
                  <a:ext cx="1623600" cy="1514520"/>
                </a:xfrm>
                <a:custGeom>
                  <a:avLst/>
                  <a:gdLst>
                    <a:gd name="textAreaLeft" fmla="*/ 0 w 1623600"/>
                    <a:gd name="textAreaRight" fmla="*/ 1623960 w 1623600"/>
                    <a:gd name="textAreaTop" fmla="*/ 0 h 1514520"/>
                    <a:gd name="textAreaBottom" fmla="*/ 1514880 h 1514520"/>
                  </a:gdLst>
                  <a:ahLst/>
                  <a:cxnLst/>
                  <a:rect l="textAreaLeft" t="textAreaTop" r="textAreaRight" b="textAreaBottom"/>
                  <a:pathLst>
                    <a:path w="78603" h="73328">
                      <a:moveTo>
                        <a:pt x="0" y="73328"/>
                      </a:moveTo>
                      <a:lnTo>
                        <a:pt x="24478" y="48850"/>
                      </a:lnTo>
                      <a:lnTo>
                        <a:pt x="41781" y="48850"/>
                      </a:lnTo>
                      <a:lnTo>
                        <a:pt x="59295" y="31336"/>
                      </a:lnTo>
                      <a:lnTo>
                        <a:pt x="59295" y="19308"/>
                      </a:lnTo>
                      <a:lnTo>
                        <a:pt x="78603" y="0"/>
                      </a:lnTo>
                    </a:path>
                  </a:pathLst>
                </a:custGeom>
                <a:noFill/>
                <a:ln w="9525">
                  <a:solidFill>
                    <a:srgbClr val="006EFF"/>
                  </a:solidFill>
                  <a:round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45000" rIns="90000" bIns="45000" anchor="t">
                  <a:noAutofit/>
                </a:bodyPr>
                <a:lstStyle/>
                <a:p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4" name="Google Shape;74;p2"/>
                <p:cNvSpPr/>
                <p:nvPr/>
              </p:nvSpPr>
              <p:spPr>
                <a:xfrm>
                  <a:off x="1646280" y="548280"/>
                  <a:ext cx="1733760" cy="1683360"/>
                </a:xfrm>
                <a:custGeom>
                  <a:avLst/>
                  <a:gdLst>
                    <a:gd name="textAreaLeft" fmla="*/ 0 w 1733760"/>
                    <a:gd name="textAreaRight" fmla="*/ 1734120 w 1733760"/>
                    <a:gd name="textAreaTop" fmla="*/ 0 h 1683360"/>
                    <a:gd name="textAreaBottom" fmla="*/ 1683720 h 1683360"/>
                  </a:gdLst>
                  <a:ahLst/>
                  <a:cxnLst/>
                  <a:rect l="textAreaLeft" t="textAreaTop" r="textAreaRight" b="textAreaBottom"/>
                  <a:pathLst>
                    <a:path w="83931" h="81505">
                      <a:moveTo>
                        <a:pt x="83931" y="0"/>
                      </a:moveTo>
                      <a:lnTo>
                        <a:pt x="63463" y="20468"/>
                      </a:lnTo>
                      <a:lnTo>
                        <a:pt x="63463" y="33340"/>
                      </a:lnTo>
                      <a:lnTo>
                        <a:pt x="43944" y="52859"/>
                      </a:lnTo>
                      <a:lnTo>
                        <a:pt x="28645" y="52859"/>
                      </a:lnTo>
                      <a:lnTo>
                        <a:pt x="0" y="81505"/>
                      </a:lnTo>
                    </a:path>
                  </a:pathLst>
                </a:custGeom>
                <a:noFill/>
                <a:ln w="9525">
                  <a:solidFill>
                    <a:srgbClr val="006EFF"/>
                  </a:solidFill>
                  <a:round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lIns="90000" tIns="45000" rIns="90000" bIns="45000" anchor="t">
                  <a:noAutofit/>
                </a:bodyPr>
                <a:lstStyle/>
                <a:p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5" name="Google Shape;75;p2"/>
                <p:cNvSpPr/>
                <p:nvPr/>
              </p:nvSpPr>
              <p:spPr>
                <a:xfrm>
                  <a:off x="2699640" y="980640"/>
                  <a:ext cx="105120" cy="10512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7440" bIns="3744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6" name="Google Shape;76;p2"/>
                <p:cNvSpPr/>
                <p:nvPr/>
              </p:nvSpPr>
              <p:spPr>
                <a:xfrm>
                  <a:off x="3353760" y="469800"/>
                  <a:ext cx="105120" cy="10512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37440" bIns="3744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7" name="Google Shape;77;p2"/>
                <p:cNvSpPr/>
                <p:nvPr/>
              </p:nvSpPr>
              <p:spPr>
                <a:xfrm>
                  <a:off x="1620360" y="2204640"/>
                  <a:ext cx="52560" cy="5256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8720" bIns="1872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  <p:sp>
              <p:nvSpPr>
                <p:cNvPr id="68" name="Google Shape;78;p2"/>
                <p:cNvSpPr/>
                <p:nvPr/>
              </p:nvSpPr>
              <p:spPr>
                <a:xfrm>
                  <a:off x="1076040" y="2547360"/>
                  <a:ext cx="52560" cy="52560"/>
                </a:xfrm>
                <a:prstGeom prst="ellipse">
                  <a:avLst/>
                </a:prstGeom>
                <a:solidFill>
                  <a:schemeClr val="lt2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  <p:txBody>
                <a:bodyPr tIns="18720" bIns="18720" anchor="ctr">
                  <a:noAutofit/>
                </a:bodyPr>
                <a:lstStyle/>
                <a:p>
                  <a:pPr algn="ctr" defTabSz="914400">
                    <a:lnSpc>
                      <a:spcPct val="100000"/>
                    </a:lnSpc>
                    <a:tabLst>
                      <a:tab pos="0" algn="l"/>
                    </a:tabLst>
                  </a:pPr>
                  <a:endParaRPr lang="en-US" sz="1800" b="0" u="none" strike="noStrike">
                    <a:solidFill>
                      <a:srgbClr val="FFFFFF"/>
                    </a:solidFill>
                    <a:effectLst/>
                    <a:uFillTx/>
                    <a:latin typeface="OpenSymbol"/>
                  </a:endParaRPr>
                </a:p>
              </p:txBody>
            </p:sp>
          </p:grpSp>
        </p:grpSp>
      </p:grp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8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2DCFB-5A36-FDCF-E1C4-71193AE69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title="Swirling blue and white liquid">
            <a:hlinkClick r:id="" action="ppaction://media"/>
            <a:extLst>
              <a:ext uri="{FF2B5EF4-FFF2-40B4-BE49-F238E27FC236}">
                <a16:creationId xmlns:a16="http://schemas.microsoft.com/office/drawing/2014/main" id="{6D11ECBB-9E78-076B-AC68-DE0CC15148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724" t="30576" r="304" b="26526"/>
          <a:stretch>
            <a:fillRect/>
          </a:stretch>
        </p:blipFill>
        <p:spPr>
          <a:xfrm>
            <a:off x="66227" y="1572668"/>
            <a:ext cx="9049940" cy="2206451"/>
          </a:xfrm>
          <a:custGeom>
            <a:avLst/>
            <a:gdLst/>
            <a:ahLst/>
            <a:cxnLst/>
            <a:rect l="l" t="t" r="r" b="b"/>
            <a:pathLst>
              <a:path w="9049940" h="2206451">
                <a:moveTo>
                  <a:pt x="5378872" y="1845543"/>
                </a:moveTo>
                <a:lnTo>
                  <a:pt x="5333479" y="1990278"/>
                </a:lnTo>
                <a:lnTo>
                  <a:pt x="5425009" y="1990278"/>
                </a:lnTo>
                <a:close/>
                <a:moveTo>
                  <a:pt x="1858194" y="1777454"/>
                </a:moveTo>
                <a:lnTo>
                  <a:pt x="1858194" y="1876053"/>
                </a:lnTo>
                <a:lnTo>
                  <a:pt x="1890192" y="1876053"/>
                </a:lnTo>
                <a:cubicBezTo>
                  <a:pt x="1927399" y="1876053"/>
                  <a:pt x="1953940" y="1872084"/>
                  <a:pt x="1969815" y="1864147"/>
                </a:cubicBezTo>
                <a:cubicBezTo>
                  <a:pt x="1985690" y="1856209"/>
                  <a:pt x="1993627" y="1842567"/>
                  <a:pt x="1993627" y="1823219"/>
                </a:cubicBezTo>
                <a:cubicBezTo>
                  <a:pt x="1993627" y="1811313"/>
                  <a:pt x="1990527" y="1802073"/>
                  <a:pt x="1984326" y="1795500"/>
                </a:cubicBezTo>
                <a:cubicBezTo>
                  <a:pt x="1978124" y="1788926"/>
                  <a:pt x="1969257" y="1784276"/>
                  <a:pt x="1957723" y="1781547"/>
                </a:cubicBezTo>
                <a:cubicBezTo>
                  <a:pt x="1946188" y="1778818"/>
                  <a:pt x="1926283" y="1777454"/>
                  <a:pt x="1898006" y="1777454"/>
                </a:cubicBezTo>
                <a:close/>
                <a:moveTo>
                  <a:pt x="1265039" y="1771501"/>
                </a:moveTo>
                <a:lnTo>
                  <a:pt x="1265039" y="1899865"/>
                </a:lnTo>
                <a:lnTo>
                  <a:pt x="1299642" y="1899865"/>
                </a:lnTo>
                <a:cubicBezTo>
                  <a:pt x="1328415" y="1899865"/>
                  <a:pt x="1349127" y="1897695"/>
                  <a:pt x="1361778" y="1893354"/>
                </a:cubicBezTo>
                <a:cubicBezTo>
                  <a:pt x="1374428" y="1889013"/>
                  <a:pt x="1383792" y="1881882"/>
                  <a:pt x="1389869" y="1871960"/>
                </a:cubicBezTo>
                <a:cubicBezTo>
                  <a:pt x="1395946" y="1862038"/>
                  <a:pt x="1398985" y="1848272"/>
                  <a:pt x="1398985" y="1830660"/>
                </a:cubicBezTo>
                <a:cubicBezTo>
                  <a:pt x="1398985" y="1791221"/>
                  <a:pt x="1370583" y="1771501"/>
                  <a:pt x="1313781" y="1771501"/>
                </a:cubicBezTo>
                <a:close/>
                <a:moveTo>
                  <a:pt x="6995741" y="1769269"/>
                </a:moveTo>
                <a:cubicBezTo>
                  <a:pt x="6960766" y="1769269"/>
                  <a:pt x="6934783" y="1781857"/>
                  <a:pt x="6917792" y="1807034"/>
                </a:cubicBezTo>
                <a:cubicBezTo>
                  <a:pt x="6900800" y="1832211"/>
                  <a:pt x="6892305" y="1870100"/>
                  <a:pt x="6892305" y="1920701"/>
                </a:cubicBezTo>
                <a:cubicBezTo>
                  <a:pt x="6892305" y="1970559"/>
                  <a:pt x="6901235" y="2008200"/>
                  <a:pt x="6919094" y="2033625"/>
                </a:cubicBezTo>
                <a:cubicBezTo>
                  <a:pt x="6936953" y="2059049"/>
                  <a:pt x="6962502" y="2071762"/>
                  <a:pt x="6995741" y="2071762"/>
                </a:cubicBezTo>
                <a:cubicBezTo>
                  <a:pt x="7030963" y="2071762"/>
                  <a:pt x="7056884" y="2059855"/>
                  <a:pt x="7073503" y="2036043"/>
                </a:cubicBezTo>
                <a:cubicBezTo>
                  <a:pt x="7090123" y="2012230"/>
                  <a:pt x="7098432" y="1973659"/>
                  <a:pt x="7098432" y="1920329"/>
                </a:cubicBezTo>
                <a:cubicBezTo>
                  <a:pt x="7098432" y="1867991"/>
                  <a:pt x="7090122" y="1829730"/>
                  <a:pt x="7073503" y="1805546"/>
                </a:cubicBezTo>
                <a:cubicBezTo>
                  <a:pt x="7056884" y="1781361"/>
                  <a:pt x="7030963" y="1769269"/>
                  <a:pt x="6995741" y="1769269"/>
                </a:cubicBezTo>
                <a:close/>
                <a:moveTo>
                  <a:pt x="7395195" y="1640905"/>
                </a:moveTo>
                <a:lnTo>
                  <a:pt x="7577509" y="1640905"/>
                </a:lnTo>
                <a:lnTo>
                  <a:pt x="7765405" y="1912888"/>
                </a:lnTo>
                <a:lnTo>
                  <a:pt x="7765405" y="1640905"/>
                </a:lnTo>
                <a:lnTo>
                  <a:pt x="7933581" y="1640905"/>
                </a:lnTo>
                <a:lnTo>
                  <a:pt x="7933581" y="2194917"/>
                </a:lnTo>
                <a:lnTo>
                  <a:pt x="7758708" y="2194917"/>
                </a:lnTo>
                <a:lnTo>
                  <a:pt x="7562999" y="1914748"/>
                </a:lnTo>
                <a:lnTo>
                  <a:pt x="7562999" y="2194917"/>
                </a:lnTo>
                <a:lnTo>
                  <a:pt x="7395195" y="2194917"/>
                </a:lnTo>
                <a:close/>
                <a:moveTo>
                  <a:pt x="6233964" y="1640905"/>
                </a:moveTo>
                <a:lnTo>
                  <a:pt x="6611243" y="1640905"/>
                </a:lnTo>
                <a:lnTo>
                  <a:pt x="6611243" y="1773361"/>
                </a:lnTo>
                <a:lnTo>
                  <a:pt x="6517109" y="1773361"/>
                </a:lnTo>
                <a:lnTo>
                  <a:pt x="6517109" y="2062088"/>
                </a:lnTo>
                <a:lnTo>
                  <a:pt x="6611243" y="2062088"/>
                </a:lnTo>
                <a:lnTo>
                  <a:pt x="6611243" y="2194917"/>
                </a:lnTo>
                <a:lnTo>
                  <a:pt x="6233964" y="2194917"/>
                </a:lnTo>
                <a:lnTo>
                  <a:pt x="6233964" y="2062088"/>
                </a:lnTo>
                <a:lnTo>
                  <a:pt x="6327725" y="2062088"/>
                </a:lnTo>
                <a:lnTo>
                  <a:pt x="6327725" y="1773361"/>
                </a:lnTo>
                <a:lnTo>
                  <a:pt x="6233964" y="1773361"/>
                </a:lnTo>
                <a:close/>
                <a:moveTo>
                  <a:pt x="5642818" y="1640905"/>
                </a:moveTo>
                <a:lnTo>
                  <a:pt x="6182320" y="1640905"/>
                </a:lnTo>
                <a:lnTo>
                  <a:pt x="6182320" y="1781919"/>
                </a:lnTo>
                <a:lnTo>
                  <a:pt x="6007075" y="1781919"/>
                </a:lnTo>
                <a:lnTo>
                  <a:pt x="6007075" y="2194917"/>
                </a:lnTo>
                <a:lnTo>
                  <a:pt x="5818064" y="2194917"/>
                </a:lnTo>
                <a:lnTo>
                  <a:pt x="5818064" y="1781919"/>
                </a:lnTo>
                <a:lnTo>
                  <a:pt x="5642818" y="1781919"/>
                </a:lnTo>
                <a:close/>
                <a:moveTo>
                  <a:pt x="5280645" y="1640905"/>
                </a:moveTo>
                <a:lnTo>
                  <a:pt x="5478215" y="1640905"/>
                </a:lnTo>
                <a:lnTo>
                  <a:pt x="5684342" y="2194917"/>
                </a:lnTo>
                <a:lnTo>
                  <a:pt x="5489749" y="2194917"/>
                </a:lnTo>
                <a:lnTo>
                  <a:pt x="5464076" y="2118271"/>
                </a:lnTo>
                <a:lnTo>
                  <a:pt x="5291807" y="2118271"/>
                </a:lnTo>
                <a:lnTo>
                  <a:pt x="5267995" y="2194917"/>
                </a:lnTo>
                <a:lnTo>
                  <a:pt x="5074518" y="2194917"/>
                </a:lnTo>
                <a:close/>
                <a:moveTo>
                  <a:pt x="4576018" y="1640905"/>
                </a:moveTo>
                <a:lnTo>
                  <a:pt x="5115520" y="1640905"/>
                </a:lnTo>
                <a:lnTo>
                  <a:pt x="5115520" y="1781919"/>
                </a:lnTo>
                <a:lnTo>
                  <a:pt x="4940275" y="1781919"/>
                </a:lnTo>
                <a:lnTo>
                  <a:pt x="4940275" y="2194917"/>
                </a:lnTo>
                <a:lnTo>
                  <a:pt x="4751264" y="2194917"/>
                </a:lnTo>
                <a:lnTo>
                  <a:pt x="4751264" y="1781919"/>
                </a:lnTo>
                <a:lnTo>
                  <a:pt x="4576018" y="1781919"/>
                </a:lnTo>
                <a:close/>
                <a:moveTo>
                  <a:pt x="3966195" y="1640905"/>
                </a:moveTo>
                <a:lnTo>
                  <a:pt x="4148510" y="1640905"/>
                </a:lnTo>
                <a:lnTo>
                  <a:pt x="4336405" y="1912888"/>
                </a:lnTo>
                <a:lnTo>
                  <a:pt x="4336405" y="1640905"/>
                </a:lnTo>
                <a:lnTo>
                  <a:pt x="4504581" y="1640905"/>
                </a:lnTo>
                <a:lnTo>
                  <a:pt x="4504581" y="2194917"/>
                </a:lnTo>
                <a:lnTo>
                  <a:pt x="4329708" y="2194917"/>
                </a:lnTo>
                <a:lnTo>
                  <a:pt x="4133999" y="1914748"/>
                </a:lnTo>
                <a:lnTo>
                  <a:pt x="4133999" y="2194917"/>
                </a:lnTo>
                <a:lnTo>
                  <a:pt x="3966195" y="2194917"/>
                </a:lnTo>
                <a:close/>
                <a:moveTo>
                  <a:pt x="3413745" y="1640905"/>
                </a:moveTo>
                <a:lnTo>
                  <a:pt x="3857253" y="1640905"/>
                </a:lnTo>
                <a:lnTo>
                  <a:pt x="3857253" y="1778570"/>
                </a:lnTo>
                <a:lnTo>
                  <a:pt x="3598665" y="1778570"/>
                </a:lnTo>
                <a:lnTo>
                  <a:pt x="3598665" y="1830288"/>
                </a:lnTo>
                <a:lnTo>
                  <a:pt x="3829348" y="1830288"/>
                </a:lnTo>
                <a:lnTo>
                  <a:pt x="3829348" y="1969070"/>
                </a:lnTo>
                <a:lnTo>
                  <a:pt x="3598665" y="1969070"/>
                </a:lnTo>
                <a:lnTo>
                  <a:pt x="3598665" y="2057251"/>
                </a:lnTo>
                <a:lnTo>
                  <a:pt x="3857253" y="2057251"/>
                </a:lnTo>
                <a:lnTo>
                  <a:pt x="3857253" y="2194917"/>
                </a:lnTo>
                <a:lnTo>
                  <a:pt x="3413745" y="2194917"/>
                </a:lnTo>
                <a:close/>
                <a:moveTo>
                  <a:pt x="2308845" y="1640905"/>
                </a:moveTo>
                <a:lnTo>
                  <a:pt x="2752353" y="1640905"/>
                </a:lnTo>
                <a:lnTo>
                  <a:pt x="2752353" y="1778570"/>
                </a:lnTo>
                <a:lnTo>
                  <a:pt x="2493764" y="1778570"/>
                </a:lnTo>
                <a:lnTo>
                  <a:pt x="2493764" y="1830288"/>
                </a:lnTo>
                <a:lnTo>
                  <a:pt x="2724448" y="1830288"/>
                </a:lnTo>
                <a:lnTo>
                  <a:pt x="2724448" y="1969070"/>
                </a:lnTo>
                <a:lnTo>
                  <a:pt x="2493764" y="1969070"/>
                </a:lnTo>
                <a:lnTo>
                  <a:pt x="2493764" y="2057251"/>
                </a:lnTo>
                <a:lnTo>
                  <a:pt x="2752353" y="2057251"/>
                </a:lnTo>
                <a:lnTo>
                  <a:pt x="2752353" y="2194917"/>
                </a:lnTo>
                <a:lnTo>
                  <a:pt x="2308845" y="2194917"/>
                </a:lnTo>
                <a:close/>
                <a:moveTo>
                  <a:pt x="1670670" y="1640905"/>
                </a:moveTo>
                <a:lnTo>
                  <a:pt x="1951583" y="1640905"/>
                </a:lnTo>
                <a:cubicBezTo>
                  <a:pt x="2026493" y="1640905"/>
                  <a:pt x="2083730" y="1653307"/>
                  <a:pt x="2123294" y="1678111"/>
                </a:cubicBezTo>
                <a:cubicBezTo>
                  <a:pt x="2162857" y="1702916"/>
                  <a:pt x="2182639" y="1739875"/>
                  <a:pt x="2182639" y="1788988"/>
                </a:cubicBezTo>
                <a:cubicBezTo>
                  <a:pt x="2182639" y="1827932"/>
                  <a:pt x="2174206" y="1860798"/>
                  <a:pt x="2157338" y="1887587"/>
                </a:cubicBezTo>
                <a:cubicBezTo>
                  <a:pt x="2140471" y="1914376"/>
                  <a:pt x="2111946" y="1938561"/>
                  <a:pt x="2071762" y="1960141"/>
                </a:cubicBezTo>
                <a:lnTo>
                  <a:pt x="2259658" y="2194917"/>
                </a:lnTo>
                <a:lnTo>
                  <a:pt x="2032323" y="2194917"/>
                </a:lnTo>
                <a:lnTo>
                  <a:pt x="1886843" y="2000324"/>
                </a:lnTo>
                <a:lnTo>
                  <a:pt x="1860054" y="2000324"/>
                </a:lnTo>
                <a:lnTo>
                  <a:pt x="1860054" y="2194917"/>
                </a:lnTo>
                <a:lnTo>
                  <a:pt x="1670670" y="2194917"/>
                </a:lnTo>
                <a:close/>
                <a:moveTo>
                  <a:pt x="1080120" y="1640905"/>
                </a:moveTo>
                <a:lnTo>
                  <a:pt x="1287364" y="1640905"/>
                </a:lnTo>
                <a:cubicBezTo>
                  <a:pt x="1391791" y="1640905"/>
                  <a:pt x="1467446" y="1655105"/>
                  <a:pt x="1514326" y="1683507"/>
                </a:cubicBezTo>
                <a:cubicBezTo>
                  <a:pt x="1561207" y="1711908"/>
                  <a:pt x="1584648" y="1758231"/>
                  <a:pt x="1584648" y="1822475"/>
                </a:cubicBezTo>
                <a:cubicBezTo>
                  <a:pt x="1584648" y="1862906"/>
                  <a:pt x="1574850" y="1898749"/>
                  <a:pt x="1555254" y="1930003"/>
                </a:cubicBezTo>
                <a:cubicBezTo>
                  <a:pt x="1535659" y="1961257"/>
                  <a:pt x="1508249" y="1985318"/>
                  <a:pt x="1473027" y="2002185"/>
                </a:cubicBezTo>
                <a:cubicBezTo>
                  <a:pt x="1437804" y="2019052"/>
                  <a:pt x="1398116" y="2027485"/>
                  <a:pt x="1353964" y="2027485"/>
                </a:cubicBezTo>
                <a:lnTo>
                  <a:pt x="1269504" y="2027485"/>
                </a:lnTo>
                <a:lnTo>
                  <a:pt x="1269504" y="2194917"/>
                </a:lnTo>
                <a:lnTo>
                  <a:pt x="1080120" y="2194917"/>
                </a:lnTo>
                <a:close/>
                <a:moveTo>
                  <a:pt x="3074120" y="1630859"/>
                </a:moveTo>
                <a:cubicBezTo>
                  <a:pt x="3147045" y="1630859"/>
                  <a:pt x="3219971" y="1643013"/>
                  <a:pt x="3292897" y="1667321"/>
                </a:cubicBezTo>
                <a:lnTo>
                  <a:pt x="3292897" y="1816522"/>
                </a:lnTo>
                <a:lnTo>
                  <a:pt x="3272805" y="1816522"/>
                </a:lnTo>
                <a:cubicBezTo>
                  <a:pt x="3220219" y="1776586"/>
                  <a:pt x="3156471" y="1756618"/>
                  <a:pt x="3081561" y="1756618"/>
                </a:cubicBezTo>
                <a:cubicBezTo>
                  <a:pt x="3060477" y="1756618"/>
                  <a:pt x="3044168" y="1758975"/>
                  <a:pt x="3032634" y="1763688"/>
                </a:cubicBezTo>
                <a:cubicBezTo>
                  <a:pt x="3021100" y="1768400"/>
                  <a:pt x="3015332" y="1776462"/>
                  <a:pt x="3015332" y="1787872"/>
                </a:cubicBezTo>
                <a:cubicBezTo>
                  <a:pt x="3015332" y="1799034"/>
                  <a:pt x="3022154" y="1808150"/>
                  <a:pt x="3035796" y="1815219"/>
                </a:cubicBezTo>
                <a:cubicBezTo>
                  <a:pt x="3049439" y="1822289"/>
                  <a:pt x="3072755" y="1829048"/>
                  <a:pt x="3105745" y="1835497"/>
                </a:cubicBezTo>
                <a:cubicBezTo>
                  <a:pt x="3157339" y="1845419"/>
                  <a:pt x="3195911" y="1855651"/>
                  <a:pt x="3221459" y="1866193"/>
                </a:cubicBezTo>
                <a:cubicBezTo>
                  <a:pt x="3247008" y="1876735"/>
                  <a:pt x="3267038" y="1888641"/>
                  <a:pt x="3281549" y="1901912"/>
                </a:cubicBezTo>
                <a:cubicBezTo>
                  <a:pt x="3296059" y="1915182"/>
                  <a:pt x="3307221" y="1931057"/>
                  <a:pt x="3315035" y="1949537"/>
                </a:cubicBezTo>
                <a:cubicBezTo>
                  <a:pt x="3322849" y="1968016"/>
                  <a:pt x="3326755" y="1989162"/>
                  <a:pt x="3326755" y="2012975"/>
                </a:cubicBezTo>
                <a:cubicBezTo>
                  <a:pt x="3326755" y="2051174"/>
                  <a:pt x="3316896" y="2084598"/>
                  <a:pt x="3297176" y="2113248"/>
                </a:cubicBezTo>
                <a:cubicBezTo>
                  <a:pt x="3277456" y="2141897"/>
                  <a:pt x="3247938" y="2164345"/>
                  <a:pt x="3208623" y="2180592"/>
                </a:cubicBezTo>
                <a:cubicBezTo>
                  <a:pt x="3169308" y="2196840"/>
                  <a:pt x="3124349" y="2204963"/>
                  <a:pt x="3073748" y="2204963"/>
                </a:cubicBezTo>
                <a:cubicBezTo>
                  <a:pt x="3026371" y="2204963"/>
                  <a:pt x="2983954" y="2201924"/>
                  <a:pt x="2946499" y="2195847"/>
                </a:cubicBezTo>
                <a:cubicBezTo>
                  <a:pt x="2909044" y="2189770"/>
                  <a:pt x="2870101" y="2178794"/>
                  <a:pt x="2829669" y="2162919"/>
                </a:cubicBezTo>
                <a:lnTo>
                  <a:pt x="2829669" y="2001813"/>
                </a:lnTo>
                <a:lnTo>
                  <a:pt x="2850505" y="2001813"/>
                </a:lnTo>
                <a:cubicBezTo>
                  <a:pt x="2923183" y="2053158"/>
                  <a:pt x="2998466" y="2078831"/>
                  <a:pt x="3076352" y="2078831"/>
                </a:cubicBezTo>
                <a:cubicBezTo>
                  <a:pt x="3118024" y="2078831"/>
                  <a:pt x="3138860" y="2068909"/>
                  <a:pt x="3138860" y="2049065"/>
                </a:cubicBezTo>
                <a:cubicBezTo>
                  <a:pt x="3138860" y="2040880"/>
                  <a:pt x="3135264" y="2034555"/>
                  <a:pt x="3128070" y="2030090"/>
                </a:cubicBezTo>
                <a:cubicBezTo>
                  <a:pt x="3120877" y="2025625"/>
                  <a:pt x="3108040" y="2020416"/>
                  <a:pt x="3089560" y="2014463"/>
                </a:cubicBezTo>
                <a:cubicBezTo>
                  <a:pt x="3071081" y="2008510"/>
                  <a:pt x="3042742" y="2000324"/>
                  <a:pt x="3004542" y="1989906"/>
                </a:cubicBezTo>
                <a:cubicBezTo>
                  <a:pt x="2958406" y="1977008"/>
                  <a:pt x="2923369" y="1962993"/>
                  <a:pt x="2899432" y="1947862"/>
                </a:cubicBezTo>
                <a:cubicBezTo>
                  <a:pt x="2875496" y="1932732"/>
                  <a:pt x="2857450" y="1914314"/>
                  <a:pt x="2845297" y="1892610"/>
                </a:cubicBezTo>
                <a:cubicBezTo>
                  <a:pt x="2833142" y="1870906"/>
                  <a:pt x="2827065" y="1844923"/>
                  <a:pt x="2827065" y="1814661"/>
                </a:cubicBezTo>
                <a:cubicBezTo>
                  <a:pt x="2827065" y="1781423"/>
                  <a:pt x="2837359" y="1750851"/>
                  <a:pt x="2857947" y="1722946"/>
                </a:cubicBezTo>
                <a:cubicBezTo>
                  <a:pt x="2878534" y="1695041"/>
                  <a:pt x="2908052" y="1672716"/>
                  <a:pt x="2946499" y="1655973"/>
                </a:cubicBezTo>
                <a:cubicBezTo>
                  <a:pt x="2984947" y="1639230"/>
                  <a:pt x="3027487" y="1630859"/>
                  <a:pt x="3074120" y="1630859"/>
                </a:cubicBezTo>
                <a:close/>
                <a:moveTo>
                  <a:pt x="6995368" y="1629370"/>
                </a:moveTo>
                <a:cubicBezTo>
                  <a:pt x="7052419" y="1629370"/>
                  <a:pt x="7103889" y="1641773"/>
                  <a:pt x="7149778" y="1666577"/>
                </a:cubicBezTo>
                <a:cubicBezTo>
                  <a:pt x="7195666" y="1691382"/>
                  <a:pt x="7231323" y="1725923"/>
                  <a:pt x="7256748" y="1770199"/>
                </a:cubicBezTo>
                <a:cubicBezTo>
                  <a:pt x="7282172" y="1814475"/>
                  <a:pt x="7294885" y="1863775"/>
                  <a:pt x="7294885" y="1918097"/>
                </a:cubicBezTo>
                <a:cubicBezTo>
                  <a:pt x="7294885" y="1974652"/>
                  <a:pt x="7282793" y="2024819"/>
                  <a:pt x="7258608" y="2068599"/>
                </a:cubicBezTo>
                <a:cubicBezTo>
                  <a:pt x="7234424" y="2112380"/>
                  <a:pt x="7199697" y="2146300"/>
                  <a:pt x="7154429" y="2170360"/>
                </a:cubicBezTo>
                <a:cubicBezTo>
                  <a:pt x="7109160" y="2194421"/>
                  <a:pt x="7056140" y="2206451"/>
                  <a:pt x="6995368" y="2206451"/>
                </a:cubicBezTo>
                <a:cubicBezTo>
                  <a:pt x="6933853" y="2206451"/>
                  <a:pt x="6880585" y="2194545"/>
                  <a:pt x="6835564" y="2170732"/>
                </a:cubicBezTo>
                <a:cubicBezTo>
                  <a:pt x="6790544" y="2146920"/>
                  <a:pt x="6756003" y="2113124"/>
                  <a:pt x="6731943" y="2069343"/>
                </a:cubicBezTo>
                <a:cubicBezTo>
                  <a:pt x="6707882" y="2025563"/>
                  <a:pt x="6695852" y="1975148"/>
                  <a:pt x="6695852" y="1918097"/>
                </a:cubicBezTo>
                <a:cubicBezTo>
                  <a:pt x="6695852" y="1863279"/>
                  <a:pt x="6708502" y="1813669"/>
                  <a:pt x="6733803" y="1769269"/>
                </a:cubicBezTo>
                <a:cubicBezTo>
                  <a:pt x="6759104" y="1724868"/>
                  <a:pt x="6794698" y="1690452"/>
                  <a:pt x="6840587" y="1666019"/>
                </a:cubicBezTo>
                <a:cubicBezTo>
                  <a:pt x="6886476" y="1641587"/>
                  <a:pt x="6938070" y="1629370"/>
                  <a:pt x="6995368" y="1629370"/>
                </a:cubicBezTo>
                <a:close/>
                <a:moveTo>
                  <a:pt x="5006876" y="678656"/>
                </a:moveTo>
                <a:lnTo>
                  <a:pt x="5006876" y="869156"/>
                </a:lnTo>
                <a:lnTo>
                  <a:pt x="5137845" y="869156"/>
                </a:lnTo>
                <a:cubicBezTo>
                  <a:pt x="5179021" y="869156"/>
                  <a:pt x="5211763" y="860599"/>
                  <a:pt x="5236071" y="843483"/>
                </a:cubicBezTo>
                <a:cubicBezTo>
                  <a:pt x="5260380" y="826368"/>
                  <a:pt x="5272534" y="802432"/>
                  <a:pt x="5272534" y="771674"/>
                </a:cubicBezTo>
                <a:cubicBezTo>
                  <a:pt x="5272534" y="742404"/>
                  <a:pt x="5260752" y="719584"/>
                  <a:pt x="5237187" y="703213"/>
                </a:cubicBezTo>
                <a:cubicBezTo>
                  <a:pt x="5213623" y="686842"/>
                  <a:pt x="5177532" y="678656"/>
                  <a:pt x="5128915" y="678656"/>
                </a:cubicBezTo>
                <a:close/>
                <a:moveTo>
                  <a:pt x="6301978" y="429369"/>
                </a:moveTo>
                <a:lnTo>
                  <a:pt x="6211193" y="718840"/>
                </a:lnTo>
                <a:lnTo>
                  <a:pt x="6394252" y="718840"/>
                </a:lnTo>
                <a:close/>
                <a:moveTo>
                  <a:pt x="3911203" y="429369"/>
                </a:moveTo>
                <a:lnTo>
                  <a:pt x="3820419" y="718840"/>
                </a:lnTo>
                <a:lnTo>
                  <a:pt x="4003477" y="718840"/>
                </a:lnTo>
                <a:close/>
                <a:moveTo>
                  <a:pt x="1758553" y="429369"/>
                </a:moveTo>
                <a:lnTo>
                  <a:pt x="1667768" y="718840"/>
                </a:lnTo>
                <a:lnTo>
                  <a:pt x="1850827" y="718840"/>
                </a:lnTo>
                <a:close/>
                <a:moveTo>
                  <a:pt x="368350" y="305842"/>
                </a:moveTo>
                <a:lnTo>
                  <a:pt x="368350" y="840879"/>
                </a:lnTo>
                <a:lnTo>
                  <a:pt x="392162" y="840879"/>
                </a:lnTo>
                <a:cubicBezTo>
                  <a:pt x="474514" y="840879"/>
                  <a:pt x="537146" y="831081"/>
                  <a:pt x="580058" y="811485"/>
                </a:cubicBezTo>
                <a:cubicBezTo>
                  <a:pt x="622970" y="791890"/>
                  <a:pt x="654472" y="762248"/>
                  <a:pt x="674564" y="722561"/>
                </a:cubicBezTo>
                <a:cubicBezTo>
                  <a:pt x="694655" y="682873"/>
                  <a:pt x="704701" y="633016"/>
                  <a:pt x="704701" y="572988"/>
                </a:cubicBezTo>
                <a:cubicBezTo>
                  <a:pt x="704701" y="479723"/>
                  <a:pt x="680641" y="411882"/>
                  <a:pt x="632520" y="369466"/>
                </a:cubicBezTo>
                <a:cubicBezTo>
                  <a:pt x="584399" y="327050"/>
                  <a:pt x="504279" y="305842"/>
                  <a:pt x="392162" y="305842"/>
                </a:cubicBezTo>
                <a:close/>
                <a:moveTo>
                  <a:pt x="5006876" y="283518"/>
                </a:moveTo>
                <a:lnTo>
                  <a:pt x="5006876" y="453926"/>
                </a:lnTo>
                <a:lnTo>
                  <a:pt x="5067151" y="453926"/>
                </a:lnTo>
                <a:cubicBezTo>
                  <a:pt x="5165874" y="453926"/>
                  <a:pt x="5215235" y="425152"/>
                  <a:pt x="5215235" y="367605"/>
                </a:cubicBezTo>
                <a:cubicBezTo>
                  <a:pt x="5215235" y="335359"/>
                  <a:pt x="5203329" y="313283"/>
                  <a:pt x="5179517" y="301377"/>
                </a:cubicBezTo>
                <a:cubicBezTo>
                  <a:pt x="5155704" y="289471"/>
                  <a:pt x="5116017" y="283518"/>
                  <a:pt x="5060454" y="283518"/>
                </a:cubicBezTo>
                <a:close/>
                <a:moveTo>
                  <a:pt x="8162925" y="20092"/>
                </a:moveTo>
                <a:lnTo>
                  <a:pt x="9049940" y="20092"/>
                </a:lnTo>
                <a:lnTo>
                  <a:pt x="9049940" y="295424"/>
                </a:lnTo>
                <a:lnTo>
                  <a:pt x="8532763" y="295424"/>
                </a:lnTo>
                <a:lnTo>
                  <a:pt x="8532763" y="398859"/>
                </a:lnTo>
                <a:lnTo>
                  <a:pt x="8994129" y="398859"/>
                </a:lnTo>
                <a:lnTo>
                  <a:pt x="8994129" y="676424"/>
                </a:lnTo>
                <a:lnTo>
                  <a:pt x="8532763" y="676424"/>
                </a:lnTo>
                <a:lnTo>
                  <a:pt x="8532763" y="852785"/>
                </a:lnTo>
                <a:lnTo>
                  <a:pt x="9049940" y="852785"/>
                </a:lnTo>
                <a:lnTo>
                  <a:pt x="9049940" y="1128117"/>
                </a:lnTo>
                <a:lnTo>
                  <a:pt x="8162925" y="1128117"/>
                </a:lnTo>
                <a:close/>
                <a:moveTo>
                  <a:pt x="6105525" y="20092"/>
                </a:moveTo>
                <a:lnTo>
                  <a:pt x="6500664" y="20092"/>
                </a:lnTo>
                <a:lnTo>
                  <a:pt x="6912918" y="1128117"/>
                </a:lnTo>
                <a:lnTo>
                  <a:pt x="6523732" y="1128117"/>
                </a:lnTo>
                <a:lnTo>
                  <a:pt x="6472386" y="974824"/>
                </a:lnTo>
                <a:lnTo>
                  <a:pt x="6127849" y="974824"/>
                </a:lnTo>
                <a:lnTo>
                  <a:pt x="6080224" y="1128117"/>
                </a:lnTo>
                <a:lnTo>
                  <a:pt x="5693271" y="1128117"/>
                </a:lnTo>
                <a:close/>
                <a:moveTo>
                  <a:pt x="4648200" y="20092"/>
                </a:moveTo>
                <a:lnTo>
                  <a:pt x="5091708" y="20092"/>
                </a:lnTo>
                <a:cubicBezTo>
                  <a:pt x="5227142" y="20092"/>
                  <a:pt x="5328469" y="29145"/>
                  <a:pt x="5395689" y="47253"/>
                </a:cubicBezTo>
                <a:cubicBezTo>
                  <a:pt x="5462910" y="65360"/>
                  <a:pt x="5511900" y="94258"/>
                  <a:pt x="5542657" y="133945"/>
                </a:cubicBezTo>
                <a:cubicBezTo>
                  <a:pt x="5573415" y="173633"/>
                  <a:pt x="5588794" y="224234"/>
                  <a:pt x="5588794" y="285750"/>
                </a:cubicBezTo>
                <a:cubicBezTo>
                  <a:pt x="5588794" y="402332"/>
                  <a:pt x="5530999" y="482699"/>
                  <a:pt x="5415409" y="526852"/>
                </a:cubicBezTo>
                <a:lnTo>
                  <a:pt x="5415409" y="532805"/>
                </a:lnTo>
                <a:cubicBezTo>
                  <a:pt x="5491807" y="548184"/>
                  <a:pt x="5550347" y="578073"/>
                  <a:pt x="5591026" y="622474"/>
                </a:cubicBezTo>
                <a:cubicBezTo>
                  <a:pt x="5631706" y="666874"/>
                  <a:pt x="5652046" y="722561"/>
                  <a:pt x="5652046" y="789533"/>
                </a:cubicBezTo>
                <a:cubicBezTo>
                  <a:pt x="5652046" y="899666"/>
                  <a:pt x="5610622" y="983630"/>
                  <a:pt x="5527774" y="1041425"/>
                </a:cubicBezTo>
                <a:cubicBezTo>
                  <a:pt x="5444926" y="1099220"/>
                  <a:pt x="5328097" y="1128117"/>
                  <a:pt x="5177284" y="1128117"/>
                </a:cubicBezTo>
                <a:lnTo>
                  <a:pt x="4648200" y="1128117"/>
                </a:lnTo>
                <a:close/>
                <a:moveTo>
                  <a:pt x="3714750" y="20092"/>
                </a:moveTo>
                <a:lnTo>
                  <a:pt x="4109889" y="20092"/>
                </a:lnTo>
                <a:lnTo>
                  <a:pt x="4522143" y="1128117"/>
                </a:lnTo>
                <a:lnTo>
                  <a:pt x="4132957" y="1128117"/>
                </a:lnTo>
                <a:lnTo>
                  <a:pt x="4081611" y="974824"/>
                </a:lnTo>
                <a:lnTo>
                  <a:pt x="3737074" y="974824"/>
                </a:lnTo>
                <a:lnTo>
                  <a:pt x="3689449" y="1128117"/>
                </a:lnTo>
                <a:lnTo>
                  <a:pt x="3302496" y="1128117"/>
                </a:lnTo>
                <a:close/>
                <a:moveTo>
                  <a:pt x="2295972" y="20092"/>
                </a:moveTo>
                <a:lnTo>
                  <a:pt x="3374976" y="20092"/>
                </a:lnTo>
                <a:lnTo>
                  <a:pt x="3374976" y="302121"/>
                </a:lnTo>
                <a:lnTo>
                  <a:pt x="3024485" y="302121"/>
                </a:lnTo>
                <a:lnTo>
                  <a:pt x="3024485" y="1128117"/>
                </a:lnTo>
                <a:lnTo>
                  <a:pt x="2646462" y="1128117"/>
                </a:lnTo>
                <a:lnTo>
                  <a:pt x="2646462" y="302121"/>
                </a:lnTo>
                <a:lnTo>
                  <a:pt x="2295972" y="302121"/>
                </a:lnTo>
                <a:close/>
                <a:moveTo>
                  <a:pt x="1562100" y="20092"/>
                </a:moveTo>
                <a:lnTo>
                  <a:pt x="1957239" y="20092"/>
                </a:lnTo>
                <a:lnTo>
                  <a:pt x="2369493" y="1128117"/>
                </a:lnTo>
                <a:lnTo>
                  <a:pt x="1980307" y="1128117"/>
                </a:lnTo>
                <a:lnTo>
                  <a:pt x="1928962" y="974824"/>
                </a:lnTo>
                <a:lnTo>
                  <a:pt x="1584424" y="974824"/>
                </a:lnTo>
                <a:lnTo>
                  <a:pt x="1536799" y="1128117"/>
                </a:lnTo>
                <a:lnTo>
                  <a:pt x="1149846" y="1128117"/>
                </a:lnTo>
                <a:close/>
                <a:moveTo>
                  <a:pt x="0" y="20092"/>
                </a:moveTo>
                <a:lnTo>
                  <a:pt x="404813" y="20092"/>
                </a:lnTo>
                <a:cubicBezTo>
                  <a:pt x="641450" y="20092"/>
                  <a:pt x="816819" y="65236"/>
                  <a:pt x="930920" y="155525"/>
                </a:cubicBezTo>
                <a:cubicBezTo>
                  <a:pt x="1045022" y="245814"/>
                  <a:pt x="1102072" y="385713"/>
                  <a:pt x="1102072" y="575221"/>
                </a:cubicBezTo>
                <a:cubicBezTo>
                  <a:pt x="1102072" y="755799"/>
                  <a:pt x="1043285" y="893093"/>
                  <a:pt x="925711" y="987103"/>
                </a:cubicBezTo>
                <a:cubicBezTo>
                  <a:pt x="808137" y="1081112"/>
                  <a:pt x="638473" y="1128117"/>
                  <a:pt x="416719" y="1128117"/>
                </a:cubicBezTo>
                <a:lnTo>
                  <a:pt x="0" y="1128117"/>
                </a:lnTo>
                <a:close/>
                <a:moveTo>
                  <a:pt x="7483673" y="0"/>
                </a:moveTo>
                <a:cubicBezTo>
                  <a:pt x="7629525" y="0"/>
                  <a:pt x="7775376" y="24309"/>
                  <a:pt x="7921228" y="72926"/>
                </a:cubicBezTo>
                <a:lnTo>
                  <a:pt x="7921228" y="371326"/>
                </a:lnTo>
                <a:lnTo>
                  <a:pt x="7881044" y="371326"/>
                </a:lnTo>
                <a:cubicBezTo>
                  <a:pt x="7775873" y="291455"/>
                  <a:pt x="7648377" y="251520"/>
                  <a:pt x="7498556" y="251520"/>
                </a:cubicBezTo>
                <a:cubicBezTo>
                  <a:pt x="7456388" y="251520"/>
                  <a:pt x="7423770" y="256232"/>
                  <a:pt x="7400702" y="265658"/>
                </a:cubicBezTo>
                <a:cubicBezTo>
                  <a:pt x="7377633" y="275084"/>
                  <a:pt x="7366099" y="291207"/>
                  <a:pt x="7366099" y="314027"/>
                </a:cubicBezTo>
                <a:cubicBezTo>
                  <a:pt x="7366099" y="336352"/>
                  <a:pt x="7379742" y="354583"/>
                  <a:pt x="7407027" y="368722"/>
                </a:cubicBezTo>
                <a:cubicBezTo>
                  <a:pt x="7434312" y="382860"/>
                  <a:pt x="7480945" y="396379"/>
                  <a:pt x="7546925" y="409277"/>
                </a:cubicBezTo>
                <a:cubicBezTo>
                  <a:pt x="7650113" y="429121"/>
                  <a:pt x="7727256" y="449585"/>
                  <a:pt x="7778353" y="470669"/>
                </a:cubicBezTo>
                <a:cubicBezTo>
                  <a:pt x="7829451" y="491753"/>
                  <a:pt x="7869510" y="515565"/>
                  <a:pt x="7898532" y="542106"/>
                </a:cubicBezTo>
                <a:cubicBezTo>
                  <a:pt x="7927553" y="568647"/>
                  <a:pt x="7949877" y="600397"/>
                  <a:pt x="7965504" y="637356"/>
                </a:cubicBezTo>
                <a:cubicBezTo>
                  <a:pt x="7981131" y="674315"/>
                  <a:pt x="7988945" y="716607"/>
                  <a:pt x="7988945" y="764232"/>
                </a:cubicBezTo>
                <a:cubicBezTo>
                  <a:pt x="7988945" y="840631"/>
                  <a:pt x="7969225" y="907480"/>
                  <a:pt x="7929786" y="964778"/>
                </a:cubicBezTo>
                <a:cubicBezTo>
                  <a:pt x="7890346" y="1022077"/>
                  <a:pt x="7831311" y="1066974"/>
                  <a:pt x="7752680" y="1099468"/>
                </a:cubicBezTo>
                <a:cubicBezTo>
                  <a:pt x="7674049" y="1131962"/>
                  <a:pt x="7584132" y="1148209"/>
                  <a:pt x="7482929" y="1148209"/>
                </a:cubicBezTo>
                <a:cubicBezTo>
                  <a:pt x="7388176" y="1148209"/>
                  <a:pt x="7303344" y="1142132"/>
                  <a:pt x="7228433" y="1129978"/>
                </a:cubicBezTo>
                <a:cubicBezTo>
                  <a:pt x="7153523" y="1117823"/>
                  <a:pt x="7075637" y="1095871"/>
                  <a:pt x="6994773" y="1064121"/>
                </a:cubicBezTo>
                <a:lnTo>
                  <a:pt x="6994773" y="741908"/>
                </a:lnTo>
                <a:lnTo>
                  <a:pt x="7036445" y="741908"/>
                </a:lnTo>
                <a:cubicBezTo>
                  <a:pt x="7181800" y="844600"/>
                  <a:pt x="7332365" y="895945"/>
                  <a:pt x="7488138" y="895945"/>
                </a:cubicBezTo>
                <a:cubicBezTo>
                  <a:pt x="7571482" y="895945"/>
                  <a:pt x="7613154" y="876102"/>
                  <a:pt x="7613154" y="836414"/>
                </a:cubicBezTo>
                <a:cubicBezTo>
                  <a:pt x="7613154" y="820043"/>
                  <a:pt x="7605961" y="807393"/>
                  <a:pt x="7591574" y="798463"/>
                </a:cubicBezTo>
                <a:cubicBezTo>
                  <a:pt x="7577187" y="789533"/>
                  <a:pt x="7551515" y="779115"/>
                  <a:pt x="7514555" y="767209"/>
                </a:cubicBezTo>
                <a:cubicBezTo>
                  <a:pt x="7477596" y="755303"/>
                  <a:pt x="7420918" y="738932"/>
                  <a:pt x="7344519" y="718096"/>
                </a:cubicBezTo>
                <a:cubicBezTo>
                  <a:pt x="7252246" y="692299"/>
                  <a:pt x="7182173" y="664270"/>
                  <a:pt x="7134300" y="634008"/>
                </a:cubicBezTo>
                <a:cubicBezTo>
                  <a:pt x="7086427" y="603746"/>
                  <a:pt x="7050336" y="566911"/>
                  <a:pt x="7026027" y="523503"/>
                </a:cubicBezTo>
                <a:cubicBezTo>
                  <a:pt x="7001718" y="480095"/>
                  <a:pt x="6989564" y="428129"/>
                  <a:pt x="6989564" y="367605"/>
                </a:cubicBezTo>
                <a:cubicBezTo>
                  <a:pt x="6989564" y="301129"/>
                  <a:pt x="7010152" y="239985"/>
                  <a:pt x="7051328" y="184175"/>
                </a:cubicBezTo>
                <a:cubicBezTo>
                  <a:pt x="7092503" y="128364"/>
                  <a:pt x="7151539" y="83716"/>
                  <a:pt x="7228433" y="50229"/>
                </a:cubicBezTo>
                <a:cubicBezTo>
                  <a:pt x="7305327" y="16743"/>
                  <a:pt x="7390408" y="0"/>
                  <a:pt x="74836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149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>
            <a:extLst>
              <a:ext uri="{FF2B5EF4-FFF2-40B4-BE49-F238E27FC236}">
                <a16:creationId xmlns:a16="http://schemas.microsoft.com/office/drawing/2014/main" id="{81C5C1E2-E93D-11BD-45E2-08114344C016}"/>
              </a:ext>
            </a:extLst>
          </p:cNvPr>
          <p:cNvSpPr txBox="1">
            <a:spLocks/>
          </p:cNvSpPr>
          <p:nvPr/>
        </p:nvSpPr>
        <p:spPr>
          <a:xfrm>
            <a:off x="833504" y="-102450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DOMAIN RESEARCH &amp; INVIOLABLE BUSINESS RULES</a:t>
            </a:r>
            <a:endParaRPr lang="fr-FR" sz="3600" dirty="0">
              <a:solidFill>
                <a:schemeClr val="dk1"/>
              </a:solidFill>
              <a:latin typeface="Syncopat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DC0E2-353F-F215-8A68-5728FB2D2DB0}"/>
              </a:ext>
            </a:extLst>
          </p:cNvPr>
          <p:cNvSpPr txBox="1"/>
          <p:nvPr/>
        </p:nvSpPr>
        <p:spPr>
          <a:xfrm>
            <a:off x="526446" y="1820137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Method:</a:t>
            </a:r>
            <a:r>
              <a:rPr lang="en-US" dirty="0"/>
              <a:t> Reverse-engineered </a:t>
            </a:r>
            <a:r>
              <a:rPr lang="en-US" b="1" dirty="0"/>
              <a:t>20+ </a:t>
            </a:r>
            <a:r>
              <a:rPr lang="en-US" dirty="0"/>
              <a:t>Inviolable Business Rules from domain research.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Examples: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The "Highlander" Rule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Temporal Logic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Referential Integrity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1001546" y="-82440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IMPLEMENTATION: THE "SOFT DELETE" ARCHITECTURE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D3052-8815-314B-6714-8BDA0E6D1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A38153-D745-2198-8C99-0EF0845CF766}"/>
              </a:ext>
            </a:extLst>
          </p:cNvPr>
          <p:cNvSpPr txBox="1"/>
          <p:nvPr/>
        </p:nvSpPr>
        <p:spPr>
          <a:xfrm>
            <a:off x="380854" y="1662347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Decision:</a:t>
            </a:r>
            <a:r>
              <a:rPr lang="en-US" dirty="0"/>
              <a:t> Rejection of </a:t>
            </a:r>
            <a:r>
              <a:rPr lang="en-US" b="1" dirty="0"/>
              <a:t>destructive DELETE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Mechanism:</a:t>
            </a:r>
            <a:r>
              <a:rPr lang="en-US" dirty="0"/>
              <a:t> Is_Deleted, Deleted_At, and Version columns across all 28 tables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Impact:</a:t>
            </a:r>
            <a:r>
              <a:rPr lang="en-US" dirty="0"/>
              <a:t> Guarantees Referential Integrity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"Time-Travel" Capability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Picture 3" descr="A close up of a white background&#10;&#10;AI-generated content may be incorrect.">
            <a:extLst>
              <a:ext uri="{FF2B5EF4-FFF2-40B4-BE49-F238E27FC236}">
                <a16:creationId xmlns:a16="http://schemas.microsoft.com/office/drawing/2014/main" id="{0A89B237-9FB0-B5DC-9675-28BD72F796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727" t="13499" b="6073"/>
          <a:stretch>
            <a:fillRect/>
          </a:stretch>
        </p:blipFill>
        <p:spPr>
          <a:xfrm>
            <a:off x="6043290" y="2851713"/>
            <a:ext cx="2832577" cy="117176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0AA9B06-239F-AD91-E88D-D6CF40309B02}"/>
              </a:ext>
            </a:extLst>
          </p:cNvPr>
          <p:cNvSpPr/>
          <p:nvPr/>
        </p:nvSpPr>
        <p:spPr>
          <a:xfrm>
            <a:off x="6107950" y="3437594"/>
            <a:ext cx="1608794" cy="5655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0" name="Google Shape;1119;p53"/>
          <p:cNvPicPr/>
          <p:nvPr/>
        </p:nvPicPr>
        <p:blipFill>
          <a:blip r:embed="rId2"/>
          <a:srcRect t="15300" b="15300"/>
          <a:stretch/>
        </p:blipFill>
        <p:spPr>
          <a:xfrm>
            <a:off x="4847400" y="981360"/>
            <a:ext cx="3274200" cy="318060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521BD39-B447-E20B-4F00-53CB7321B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79F09-F866-B13C-EB5D-D8183ECB414A}"/>
              </a:ext>
            </a:extLst>
          </p:cNvPr>
          <p:cNvSpPr txBox="1"/>
          <p:nvPr/>
        </p:nvSpPr>
        <p:spPr>
          <a:xfrm>
            <a:off x="459489" y="1210758"/>
            <a:ext cx="4562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Goal:</a:t>
            </a:r>
            <a:r>
              <a:rPr lang="en-US" dirty="0"/>
              <a:t> Programmed the database to think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Two Components: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Stored Procedures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Triggers (The Automated Immune System)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Focus:</a:t>
            </a:r>
            <a:r>
              <a:rPr lang="en-US" dirty="0"/>
              <a:t> Implementing the complex logic required for the Denormalization</a:t>
            </a:r>
            <a:r>
              <a:rPr lang="en-US" b="1" dirty="0"/>
              <a:t> </a:t>
            </a:r>
            <a:r>
              <a:rPr lang="en-US" dirty="0"/>
              <a:t>Strategy and Auditing </a:t>
            </a:r>
          </a:p>
        </p:txBody>
      </p:sp>
      <p:sp>
        <p:nvSpPr>
          <p:cNvPr id="7" name="PlaceHolder 1">
            <a:extLst>
              <a:ext uri="{FF2B5EF4-FFF2-40B4-BE49-F238E27FC236}">
                <a16:creationId xmlns:a16="http://schemas.microsoft.com/office/drawing/2014/main" id="{5A56848C-4354-7621-3B2A-D9E92F337973}"/>
              </a:ext>
            </a:extLst>
          </p:cNvPr>
          <p:cNvSpPr txBox="1">
            <a:spLocks/>
          </p:cNvSpPr>
          <p:nvPr/>
        </p:nvSpPr>
        <p:spPr>
          <a:xfrm>
            <a:off x="833504" y="-157282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STORED LOGIC: THE AUTONOMOUS BRAIN</a:t>
            </a:r>
            <a:endParaRPr lang="fr-FR" sz="3600" dirty="0">
              <a:solidFill>
                <a:schemeClr val="dk1"/>
              </a:solidFill>
              <a:latin typeface="Syncopat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717DA-3032-EC66-7877-82F53FEC4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>
            <a:extLst>
              <a:ext uri="{FF2B5EF4-FFF2-40B4-BE49-F238E27FC236}">
                <a16:creationId xmlns:a16="http://schemas.microsoft.com/office/drawing/2014/main" id="{163D4EAF-7B53-E17A-408F-C0F36D55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364" y="-532810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DEEP DIVE: STORED PROCEDURES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0B872-3D93-317F-3BFF-7E6076E62AB7}"/>
              </a:ext>
            </a:extLst>
          </p:cNvPr>
          <p:cNvSpPr txBox="1"/>
          <p:nvPr/>
        </p:nvSpPr>
        <p:spPr>
          <a:xfrm>
            <a:off x="747546" y="1662347"/>
            <a:ext cx="58818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Purpose:</a:t>
            </a:r>
            <a:r>
              <a:rPr lang="en-US" dirty="0"/>
              <a:t> Atomic execution of multi-step business transactions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Key Example: usp_add_user_rating</a:t>
            </a:r>
            <a:br>
              <a:rPr lang="en-US" dirty="0"/>
            </a:br>
            <a:br>
              <a:rPr lang="en-US" b="1" dirty="0"/>
            </a:br>
            <a:br>
              <a:rPr lang="en-US" b="1" dirty="0"/>
            </a:br>
            <a:r>
              <a:rPr lang="en-US" dirty="0"/>
              <a:t>This procedure is the </a:t>
            </a:r>
            <a:r>
              <a:rPr lang="en-US" b="1" dirty="0"/>
              <a:t>Guardian of the Rating System</a:t>
            </a:r>
            <a:r>
              <a:rPr lang="en-US" dirty="0"/>
              <a:t>, handling insertion and immediately triggering calculation updates in one atomic, serialized unit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1CA7EE-DEBD-4ACB-3969-25F7C2540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814" y="2193184"/>
            <a:ext cx="2970204" cy="221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27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2A6CF-68D9-D027-FEC4-5BFA6B41F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>
            <a:extLst>
              <a:ext uri="{FF2B5EF4-FFF2-40B4-BE49-F238E27FC236}">
                <a16:creationId xmlns:a16="http://schemas.microsoft.com/office/drawing/2014/main" id="{24AE4773-EA38-108D-B572-D3D27A066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44" y="0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/>
              <a:t>DEEP DIVE: TRIGGERS</a:t>
            </a:r>
            <a:br>
              <a:rPr lang="en-US" sz="3600" dirty="0"/>
            </a:br>
            <a:r>
              <a:rPr lang="en-US" sz="3600" dirty="0"/>
              <a:t>(The Immune System)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2A6F0-B1A9-B264-7B1D-57C71E22E42E}"/>
              </a:ext>
            </a:extLst>
          </p:cNvPr>
          <p:cNvSpPr txBox="1"/>
          <p:nvPr/>
        </p:nvSpPr>
        <p:spPr>
          <a:xfrm>
            <a:off x="396911" y="1662347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Purpose:</a:t>
            </a:r>
            <a:r>
              <a:rPr lang="en-US" dirty="0"/>
              <a:t> Automated event handlers to enforce rules and maintain data integrity in real-time.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Key Example: trg_prevent_streaming_overlap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trigger enforces </a:t>
            </a:r>
            <a:r>
              <a:rPr lang="en-US" b="1" dirty="0"/>
              <a:t>Temporal Logic</a:t>
            </a:r>
            <a:r>
              <a:rPr lang="en-US" dirty="0"/>
              <a:t>, using complex checks to ensure streaming dates do not conflict for the same provider/title</a:t>
            </a:r>
          </a:p>
          <a:p>
            <a:endParaRPr lang="en-US" dirty="0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F6541B71-2337-3673-A406-61717F819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60" y="1802984"/>
            <a:ext cx="2685879" cy="230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8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1EB9B-CAF9-43C0-79A7-4433D6EF3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>
            <a:extLst>
              <a:ext uri="{FF2B5EF4-FFF2-40B4-BE49-F238E27FC236}">
                <a16:creationId xmlns:a16="http://schemas.microsoft.com/office/drawing/2014/main" id="{04AFC644-8547-A8C8-49AF-D93FAFB38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44" y="-109629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CRISIS &amp; SOLUTION: THE MUTATING TABLE ERROR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D3692-B482-510B-95DC-1E28E7B7447C}"/>
              </a:ext>
            </a:extLst>
          </p:cNvPr>
          <p:cNvSpPr txBox="1"/>
          <p:nvPr/>
        </p:nvSpPr>
        <p:spPr>
          <a:xfrm>
            <a:off x="747546" y="1662347"/>
            <a:ext cx="5881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Crisis:</a:t>
            </a:r>
            <a:r>
              <a:rPr lang="en-US" dirty="0"/>
              <a:t> We hit </a:t>
            </a:r>
            <a:r>
              <a:rPr lang="en-US" b="1" dirty="0"/>
              <a:t>ORA-04091</a:t>
            </a:r>
            <a:r>
              <a:rPr lang="en-US" dirty="0"/>
              <a:t>—a row-level trigger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Impact:</a:t>
            </a:r>
            <a:r>
              <a:rPr lang="en-US" dirty="0"/>
              <a:t> Brought development to a standstill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Fix:</a:t>
            </a:r>
            <a:r>
              <a:rPr lang="en-US" dirty="0"/>
              <a:t> Architectural Pivot—Refactored the logic from a failed Trigger to a Transactional Stored Procedure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6451F8-B547-3CB3-D945-E0D52AE7D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10" b="90000" l="10000" r="90000">
                        <a14:foregroundMark x1="42653" y1="11531" x2="44694" y2="8980"/>
                        <a14:foregroundMark x1="47347" y1="5510" x2="47347" y2="55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285086" y="2719326"/>
            <a:ext cx="2744058" cy="2744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11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D461EB23-102C-4C40-A58F-9D280BEF9C9F}"/>
              </a:ext>
            </a:extLst>
          </p:cNvPr>
          <p:cNvSpPr txBox="1">
            <a:spLocks/>
          </p:cNvSpPr>
          <p:nvPr/>
        </p:nvSpPr>
        <p:spPr>
          <a:xfrm>
            <a:off x="946544" y="0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INTEGRITY CHALLENGE: THE SOFT DELETE PARADOX</a:t>
            </a:r>
            <a:endParaRPr lang="fr-FR" sz="3600" dirty="0">
              <a:solidFill>
                <a:schemeClr val="dk1"/>
              </a:solidFill>
              <a:latin typeface="Syncopat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4C565-DAD6-87DE-FE79-44B060CEB112}"/>
              </a:ext>
            </a:extLst>
          </p:cNvPr>
          <p:cNvSpPr txBox="1"/>
          <p:nvPr/>
        </p:nvSpPr>
        <p:spPr>
          <a:xfrm>
            <a:off x="946544" y="1603081"/>
            <a:ext cx="58818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Conflict : </a:t>
            </a:r>
            <a:r>
              <a:rPr lang="en-US" dirty="0"/>
              <a:t>Use of </a:t>
            </a:r>
            <a:r>
              <a:rPr lang="en-US" b="1" dirty="0"/>
              <a:t>Soft Deletes</a:t>
            </a:r>
            <a:r>
              <a:rPr lang="en-US" dirty="0"/>
              <a:t> (is_deleted = 1) to preserve history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Constraint:</a:t>
            </a:r>
            <a:r>
              <a:rPr lang="en-US" dirty="0"/>
              <a:t> A movie </a:t>
            </a:r>
            <a:r>
              <a:rPr lang="en-US" i="1" dirty="0"/>
              <a:t>must</a:t>
            </a:r>
            <a:r>
              <a:rPr lang="en-US" dirty="0"/>
              <a:t> have a unique set of tags (e.g cannot be "Action" twice).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Paradox:</a:t>
            </a:r>
            <a:r>
              <a:rPr lang="en-US" dirty="0"/>
              <a:t> A standard UNIQUE Index blocks re-adding a tag, even after it has been "soft deleted”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Failure Scenario:</a:t>
            </a:r>
            <a:r>
              <a:rPr lang="en-US" dirty="0"/>
              <a:t> Deleted rows haunt the system and prevent new, valid data entry.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242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5F3A5A-3B9D-740A-49EE-9DE96575F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246B9601-AA86-CB8B-5C09-7D959CFD96ED}"/>
              </a:ext>
            </a:extLst>
          </p:cNvPr>
          <p:cNvSpPr txBox="1">
            <a:spLocks/>
          </p:cNvSpPr>
          <p:nvPr/>
        </p:nvSpPr>
        <p:spPr>
          <a:xfrm>
            <a:off x="946544" y="-296337"/>
            <a:ext cx="7250912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ENTERPRISE SOLUTION: THE REACTIVATION PATTERN</a:t>
            </a:r>
            <a:endParaRPr lang="fr-FR" sz="3600" dirty="0">
              <a:solidFill>
                <a:schemeClr val="dk1"/>
              </a:solidFill>
              <a:latin typeface="Syncopat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F02D63-E71D-E3D1-A0DB-E83D237572E3}"/>
              </a:ext>
            </a:extLst>
          </p:cNvPr>
          <p:cNvSpPr txBox="1"/>
          <p:nvPr/>
        </p:nvSpPr>
        <p:spPr>
          <a:xfrm>
            <a:off x="946544" y="1160583"/>
            <a:ext cx="68258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Strategy:</a:t>
            </a:r>
            <a:r>
              <a:rPr lang="en-US" dirty="0"/>
              <a:t> Replaced "Blind Inserts" with a "Smart Upsert" (Update/Insert) logic.</a:t>
            </a:r>
            <a:br>
              <a:rPr lang="en-US" dirty="0"/>
            </a:b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/>
              <a:t>Logic Flow :</a:t>
            </a:r>
            <a:br>
              <a:rPr lang="en-US" b="1" dirty="0"/>
            </a:br>
            <a:endParaRPr lang="en-US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Check: </a:t>
            </a:r>
            <a:r>
              <a:rPr lang="en-US" dirty="0"/>
              <a:t>(Existence of Relationship)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If Found &amp; Deleted:</a:t>
            </a:r>
            <a:r>
              <a:rPr lang="en-US" dirty="0"/>
              <a:t> Update the old row to is_deleted = 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If Not Found:</a:t>
            </a:r>
            <a:r>
              <a:rPr lang="en-US" dirty="0"/>
              <a:t> Insert a new row</a:t>
            </a:r>
            <a:br>
              <a:rPr lang="en-US" dirty="0"/>
            </a:b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b="1" dirty="0"/>
              <a:t>Key Benefit : </a:t>
            </a:r>
            <a:r>
              <a:rPr lang="en-US" dirty="0"/>
              <a:t>(Audit Integrity)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Avoids wasting Primary Keys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Preserve the original </a:t>
            </a:r>
            <a:r>
              <a:rPr lang="en-US" b="1" dirty="0"/>
              <a:t>created_at</a:t>
            </a:r>
            <a:r>
              <a:rPr lang="en-US" dirty="0"/>
              <a:t> timestamp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PlaceHolder 1"/>
          <p:cNvSpPr>
            <a:spLocks noGrp="1"/>
          </p:cNvSpPr>
          <p:nvPr>
            <p:ph type="title"/>
          </p:nvPr>
        </p:nvSpPr>
        <p:spPr>
          <a:xfrm>
            <a:off x="914520" y="-253160"/>
            <a:ext cx="7467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/>
            <a:r>
              <a:rPr lang="en-US" sz="3600" dirty="0">
                <a:latin typeface="Syncopate"/>
              </a:rPr>
              <a:t>END-TO-END FLOW OVERVIEW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BCEFD54-C29D-7AC5-6B57-0309383D06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5002245"/>
              </p:ext>
            </p:extLst>
          </p:nvPr>
        </p:nvGraphicFramePr>
        <p:xfrm>
          <a:off x="160094" y="943387"/>
          <a:ext cx="8823811" cy="3462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1998EBB-BCAD-C7AE-3ABD-73FDB8D5CCD3}"/>
              </a:ext>
            </a:extLst>
          </p:cNvPr>
          <p:cNvSpPr txBox="1"/>
          <p:nvPr/>
        </p:nvSpPr>
        <p:spPr>
          <a:xfrm>
            <a:off x="1707333" y="4221612"/>
            <a:ext cx="588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All Associative Entities use a Surrogate Key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  <p:sndAc>
          <p:stSnd>
            <p:snd r:embed="rId2" name="bomb.wav"/>
          </p:stSnd>
        </p:sndAc>
      </p:transition>
    </mc:Choice>
    <mc:Fallback xmlns="">
      <p:transition spd="med">
        <p:fade/>
        <p:sndAc>
          <p:stSnd>
            <p:snd r:embed="rId8" name="bomb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164E0B0-3DAE-46CB-9103-D7EF7C05DA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1164E0B0-3DAE-46CB-9103-D7EF7C05DA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B26FCF-9A51-481B-BFDB-3C17EF86EA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2AB26FCF-9A51-481B-BFDB-3C17EF86EA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D3DF583-3860-49C9-B2FE-39D868CB9C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CD3DF583-3860-49C9-B2FE-39D868CB9C0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B9954B5-5167-4016-AD78-2DB968C3C2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DB9954B5-5167-4016-AD78-2DB968C3C29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5CF1C24-369B-4163-9087-289FC1857A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5CF1C24-369B-4163-9087-289FC1857A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69868B2-C7F7-46CE-89CE-917A60240A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A69868B2-C7F7-46CE-89CE-917A60240A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AB8C2D2-FDE7-435C-A9E4-A27A1E13E1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9AB8C2D2-FDE7-435C-A9E4-A27A1E13E1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7EBACBE-170B-4846-9BA7-8BC0239385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graphicEl>
                                              <a:dgm id="{47EBACBE-170B-4846-9BA7-8BC0239385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8554B-84C9-2FC6-0B39-2A3E12D9F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PlaceHolder 1">
            <a:extLst>
              <a:ext uri="{FF2B5EF4-FFF2-40B4-BE49-F238E27FC236}">
                <a16:creationId xmlns:a16="http://schemas.microsoft.com/office/drawing/2014/main" id="{2807C5DF-79D0-E9C9-BC58-E3901783A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60" y="-254664"/>
            <a:ext cx="8610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/>
            <a:r>
              <a:rPr lang="en-US" sz="3600" b="1" dirty="0">
                <a:latin typeface="Syncopate"/>
              </a:rPr>
              <a:t>PHASE 1: THE INGESTION &amp; ENRICHMENT LIFECYCLE (ADMIN SIDE)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C4919-72CB-C41A-EB04-6AF4671D6071}"/>
              </a:ext>
            </a:extLst>
          </p:cNvPr>
          <p:cNvSpPr txBox="1"/>
          <p:nvPr/>
        </p:nvSpPr>
        <p:spPr>
          <a:xfrm>
            <a:off x="-199231" y="1586129"/>
            <a:ext cx="7442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Core Creation (The Foundation)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Classification &amp; Keywords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Globalization (Alternate Titles)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Digital Assets (Media)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Universe Building (Title Relationships)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8228380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PlaceHolder 1"/>
          <p:cNvSpPr>
            <a:spLocks noGrp="1"/>
          </p:cNvSpPr>
          <p:nvPr>
            <p:ph type="title"/>
          </p:nvPr>
        </p:nvSpPr>
        <p:spPr>
          <a:xfrm>
            <a:off x="706988" y="1204846"/>
            <a:ext cx="6913066" cy="159897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r>
              <a:rPr lang="fr-FR" sz="4600" b="0" u="none" strike="noStrike" dirty="0">
                <a:solidFill>
                  <a:schemeClr val="dk1"/>
                </a:solidFill>
                <a:effectLst/>
                <a:uFillTx/>
                <a:latin typeface="Syncopate"/>
              </a:rPr>
              <a:t>DATABASE PRESENTATION</a:t>
            </a:r>
          </a:p>
        </p:txBody>
      </p:sp>
      <p:sp>
        <p:nvSpPr>
          <p:cNvPr id="823" name="PlaceHolder 2"/>
          <p:cNvSpPr>
            <a:spLocks noGrp="1"/>
          </p:cNvSpPr>
          <p:nvPr>
            <p:ph type="subTitle"/>
          </p:nvPr>
        </p:nvSpPr>
        <p:spPr>
          <a:xfrm>
            <a:off x="1601401" y="2705875"/>
            <a:ext cx="512424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1" u="none" strike="noStrike" dirty="0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Grou</a:t>
            </a:r>
            <a:r>
              <a:rPr lang="en-US" sz="1600" b="1" dirty="0">
                <a:solidFill>
                  <a:schemeClr val="dk1"/>
                </a:solidFill>
                <a:latin typeface="Archivo"/>
                <a:ea typeface="Archivo"/>
              </a:rPr>
              <a:t>p # 3 Members :</a:t>
            </a:r>
            <a:endParaRPr lang="en-US" sz="1600" b="1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5" name="Picture 4" descr="A yellow rectangular sign with black text&#10;&#10;AI-generated content may be incorrect.">
            <a:extLst>
              <a:ext uri="{FF2B5EF4-FFF2-40B4-BE49-F238E27FC236}">
                <a16:creationId xmlns:a16="http://schemas.microsoft.com/office/drawing/2014/main" id="{FCDBB0E6-AB8E-A822-065B-1ECB8F5AA0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906" y="-825023"/>
            <a:ext cx="3396773" cy="3396773"/>
          </a:xfrm>
          <a:prstGeom prst="rect">
            <a:avLst/>
          </a:prstGeom>
        </p:spPr>
      </p:pic>
      <p:sp>
        <p:nvSpPr>
          <p:cNvPr id="6" name="PlaceHolder 2">
            <a:extLst>
              <a:ext uri="{FF2B5EF4-FFF2-40B4-BE49-F238E27FC236}">
                <a16:creationId xmlns:a16="http://schemas.microsoft.com/office/drawing/2014/main" id="{828702D5-FD4D-F846-DEA7-CB3946B230A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601401" y="3018458"/>
            <a:ext cx="5124240" cy="143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dirty="0">
                <a:solidFill>
                  <a:schemeClr val="dk1"/>
                </a:solidFill>
                <a:latin typeface="Archivo"/>
              </a:rPr>
              <a:t>Muhammad Huzaifa Farrukh (BCSF24M001)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dirty="0">
                <a:solidFill>
                  <a:schemeClr val="dk1"/>
                </a:solidFill>
                <a:latin typeface="Archivo"/>
              </a:rPr>
              <a:t>Hamad Ashfaq (BCSF24M003)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dirty="0">
                <a:solidFill>
                  <a:schemeClr val="dk1"/>
                </a:solidFill>
                <a:latin typeface="Archivo"/>
              </a:rPr>
              <a:t>Soman Abbasi (BCSF24M014)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dirty="0">
                <a:solidFill>
                  <a:schemeClr val="dk1"/>
                </a:solidFill>
                <a:latin typeface="Archivo"/>
              </a:rPr>
              <a:t>Huzayfa Siddique (BCSF24M049)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1600" dirty="0">
              <a:solidFill>
                <a:schemeClr val="dk1"/>
              </a:solidFill>
              <a:latin typeface="Archivo"/>
            </a:endParaRP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16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7" name="PlaceHolder 2">
            <a:extLst>
              <a:ext uri="{FF2B5EF4-FFF2-40B4-BE49-F238E27FC236}">
                <a16:creationId xmlns:a16="http://schemas.microsoft.com/office/drawing/2014/main" id="{EF25BCAC-561B-E216-5C1E-AB7690AD4C0B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678172" y="4304846"/>
            <a:ext cx="5124240" cy="475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600" b="1" u="none" strike="noStrike" dirty="0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Course Instructor : </a:t>
            </a: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chivo"/>
                <a:ea typeface="Archivo"/>
              </a:rPr>
              <a:t>Dr.Irfana </a:t>
            </a:r>
            <a:endParaRPr lang="en-US" sz="1600" b="1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" grpId="0"/>
      <p:bldP spid="823" grpId="0" build="p"/>
      <p:bldP spid="6" grpId="0" build="p"/>
      <p:bldP spid="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1F3C1-3E18-7239-8223-0D4823FEE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PlaceHolder 1">
            <a:extLst>
              <a:ext uri="{FF2B5EF4-FFF2-40B4-BE49-F238E27FC236}">
                <a16:creationId xmlns:a16="http://schemas.microsoft.com/office/drawing/2014/main" id="{5FC9AA4D-119D-EF0E-E1FE-B2E6A8A64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60" y="-254664"/>
            <a:ext cx="8610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/>
            <a:r>
              <a:rPr lang="en-US" sz="3600" b="1" dirty="0">
                <a:latin typeface="Syncopate"/>
              </a:rPr>
              <a:t>PHASE 2: THE ENGAGEMENT LIFECYCLE (User Side)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4A57E-06DC-A45C-A027-BBAE143B2800}"/>
              </a:ext>
            </a:extLst>
          </p:cNvPr>
          <p:cNvSpPr txBox="1"/>
          <p:nvPr/>
        </p:nvSpPr>
        <p:spPr>
          <a:xfrm>
            <a:off x="-199231" y="1140381"/>
            <a:ext cx="74422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User Onboarding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Action : </a:t>
            </a:r>
            <a:r>
              <a:rPr lang="en-US" dirty="0"/>
              <a:t>A new row created when user registers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Privacy : </a:t>
            </a:r>
            <a:r>
              <a:rPr lang="en-US" dirty="0"/>
              <a:t>Their profile_public is set to 1 (default)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Curation (Lists &amp; Watchlist)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Create List : </a:t>
            </a:r>
            <a:r>
              <a:rPr lang="en-US" dirty="0"/>
              <a:t>User creates List in List Table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Add Item : </a:t>
            </a:r>
            <a:r>
              <a:rPr lang="en-US" dirty="0"/>
              <a:t>User adds via List Item</a:t>
            </a:r>
            <a:br>
              <a:rPr lang="en-US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Interaction (Rating &amp; Review)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Rating : </a:t>
            </a:r>
            <a:r>
              <a:rPr lang="en-US" dirty="0"/>
              <a:t>User gives it 10/10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Review : </a:t>
            </a:r>
            <a:r>
              <a:rPr lang="en-US" dirty="0"/>
              <a:t>User writes it “Masterpiece” 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31715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28117-AE36-5D8F-9682-7863B442F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PlaceHolder 1">
            <a:extLst>
              <a:ext uri="{FF2B5EF4-FFF2-40B4-BE49-F238E27FC236}">
                <a16:creationId xmlns:a16="http://schemas.microsoft.com/office/drawing/2014/main" id="{A54EEE90-5B85-7915-46AF-C1DDBFA81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60" y="-254664"/>
            <a:ext cx="8610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/>
            <a:r>
              <a:rPr lang="en-US" sz="3600" b="1" dirty="0">
                <a:latin typeface="Syncopate"/>
              </a:rPr>
              <a:t>PHASE 3: LOGISTICS &amp; RECOGNITION (Business Side)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8B52C-2BF9-BDC0-DF44-B955EDBA3FDC}"/>
              </a:ext>
            </a:extLst>
          </p:cNvPr>
          <p:cNvSpPr txBox="1"/>
          <p:nvPr/>
        </p:nvSpPr>
        <p:spPr>
          <a:xfrm>
            <a:off x="-199231" y="1345497"/>
            <a:ext cx="7442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Financials &amp; Streaming :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Revenue:</a:t>
            </a:r>
            <a:r>
              <a:rPr lang="en-US" dirty="0"/>
              <a:t> Admin logs the $800M earnings in </a:t>
            </a:r>
            <a:r>
              <a:rPr lang="en-US" b="1" dirty="0"/>
              <a:t>BoxOffice</a:t>
            </a:r>
            <a:r>
              <a:rPr lang="en-US" dirty="0"/>
              <a:t>, linked to CountryID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Distribution:</a:t>
            </a:r>
            <a:r>
              <a:rPr lang="en-US" dirty="0"/>
              <a:t> Admin schedules it on Netflix via </a:t>
            </a:r>
            <a:r>
              <a:rPr lang="en-US" b="1" dirty="0"/>
              <a:t>StreamingAvailability</a:t>
            </a:r>
            <a:br>
              <a:rPr lang="en-US" b="1" dirty="0"/>
            </a:br>
            <a:endParaRPr lang="en-US" b="1" dirty="0"/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The Prestige (Awards) :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Nomination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The Win:</a:t>
            </a:r>
            <a:r>
              <a:rPr lang="en-US" dirty="0"/>
              <a:t> Admin updates is_winner = 1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555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44649-C08C-9DC2-2ACA-7F1581633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PlaceHolder 1">
            <a:extLst>
              <a:ext uri="{FF2B5EF4-FFF2-40B4-BE49-F238E27FC236}">
                <a16:creationId xmlns:a16="http://schemas.microsoft.com/office/drawing/2014/main" id="{7EEB0837-77A8-9F91-BA15-2F768393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60" y="-254664"/>
            <a:ext cx="8610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/>
            <a:r>
              <a:rPr lang="en-US" sz="3600" b="1" dirty="0">
                <a:latin typeface="Syncopate"/>
              </a:rPr>
              <a:t>PHASE 4: INTELLIGENCE (The Analytics Loop)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CB6B1F-832E-A65F-F5BE-36A497AFADB7}"/>
              </a:ext>
            </a:extLst>
          </p:cNvPr>
          <p:cNvSpPr txBox="1"/>
          <p:nvPr/>
        </p:nvSpPr>
        <p:spPr>
          <a:xfrm>
            <a:off x="-350485" y="1556087"/>
            <a:ext cx="77756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b="1" dirty="0"/>
              <a:t>Batch Processing</a:t>
            </a:r>
            <a:br>
              <a:rPr lang="en-US" b="1" dirty="0"/>
            </a:br>
            <a:endParaRPr lang="en-US" b="1" dirty="0"/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Nightly Job:</a:t>
            </a:r>
            <a:r>
              <a:rPr lang="en-US" dirty="0"/>
              <a:t> The procedure </a:t>
            </a:r>
            <a:br>
              <a:rPr lang="en-US" dirty="0"/>
            </a:br>
            <a:r>
              <a:rPr lang="en-US" dirty="0"/>
              <a:t>usp_calc_title_pop runs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Calculation:</a:t>
            </a:r>
            <a:r>
              <a:rPr lang="en-US" dirty="0"/>
              <a:t> It aggregates the new Rating, the new List Add and the new Streaming availability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b="1" dirty="0"/>
              <a:t>Result:</a:t>
            </a:r>
            <a:r>
              <a:rPr lang="en-US" dirty="0"/>
              <a:t> Updates the Title Popularity</a:t>
            </a:r>
          </a:p>
        </p:txBody>
      </p:sp>
    </p:spTree>
    <p:extLst>
      <p:ext uri="{BB962C8B-B14F-4D97-AF65-F5344CB8AC3E}">
        <p14:creationId xmlns:p14="http://schemas.microsoft.com/office/powerpoint/2010/main" val="3072422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PlaceHolder 1"/>
          <p:cNvSpPr>
            <a:spLocks noGrp="1"/>
          </p:cNvSpPr>
          <p:nvPr>
            <p:ph type="title"/>
          </p:nvPr>
        </p:nvSpPr>
        <p:spPr>
          <a:xfrm>
            <a:off x="266760" y="-508000"/>
            <a:ext cx="8610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VIEWS: DATA ABSTRACTION FOR ANALYTICS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3C2CE-290A-1D3B-8FA2-58F5AB065EFA}"/>
              </a:ext>
            </a:extLst>
          </p:cNvPr>
          <p:cNvSpPr txBox="1"/>
          <p:nvPr/>
        </p:nvSpPr>
        <p:spPr>
          <a:xfrm>
            <a:off x="526446" y="1311787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Purpose:</a:t>
            </a:r>
            <a:r>
              <a:rPr lang="en-US" dirty="0"/>
              <a:t> Simplified data access layer for application development and reporting.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Key Benefit:</a:t>
            </a:r>
            <a:r>
              <a:rPr lang="en-US" dirty="0"/>
              <a:t> Provides pre-joined, filtered, secure datasets for common queries.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Example: VIEW Title_Full_Details (Consolidates Title, Rating, Box Office, and Cast).</a:t>
            </a:r>
          </a:p>
        </p:txBody>
      </p:sp>
      <p:pic>
        <p:nvPicPr>
          <p:cNvPr id="3" name="Picture 2" descr="A blue and green cube with lines and dots&#10;&#10;AI-generated content may be incorrect.">
            <a:extLst>
              <a:ext uri="{FF2B5EF4-FFF2-40B4-BE49-F238E27FC236}">
                <a16:creationId xmlns:a16="http://schemas.microsoft.com/office/drawing/2014/main" id="{C8531102-B790-1600-B15C-D284F2DC8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72616" y="1504420"/>
            <a:ext cx="4762500" cy="2676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1119;p53"/>
          <p:cNvPicPr/>
          <p:nvPr/>
        </p:nvPicPr>
        <p:blipFill>
          <a:blip r:embed="rId2"/>
          <a:srcRect t="15300" b="15300"/>
          <a:stretch/>
        </p:blipFill>
        <p:spPr>
          <a:xfrm>
            <a:off x="5169133" y="981360"/>
            <a:ext cx="3274200" cy="318060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C2ADC6-9DBB-89D1-2C44-C4E46E83B118}"/>
              </a:ext>
            </a:extLst>
          </p:cNvPr>
          <p:cNvSpPr txBox="1"/>
          <p:nvPr/>
        </p:nvSpPr>
        <p:spPr>
          <a:xfrm>
            <a:off x="-1022880" y="89497"/>
            <a:ext cx="111897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latin typeface="Syncopate"/>
              </a:rPr>
              <a:t>ANALYTICS: UNLOCKING BUSINESS VALUE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E70160-2F3E-040B-439A-67C137680763}"/>
              </a:ext>
            </a:extLst>
          </p:cNvPr>
          <p:cNvSpPr txBox="1"/>
          <p:nvPr/>
        </p:nvSpPr>
        <p:spPr>
          <a:xfrm>
            <a:off x="467179" y="1089529"/>
            <a:ext cx="4494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Mantra:</a:t>
            </a:r>
            <a:r>
              <a:rPr lang="en-US" dirty="0"/>
              <a:t> The true value is in insight, not storage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Techniques:</a:t>
            </a:r>
            <a:r>
              <a:rPr lang="en-US" dirty="0"/>
              <a:t> Advanced</a:t>
            </a:r>
            <a:r>
              <a:rPr lang="en-US" b="1" dirty="0"/>
              <a:t> </a:t>
            </a:r>
            <a:r>
              <a:rPr lang="en-US" dirty="0"/>
              <a:t>Window Functions, CTEs, Statistical Aggregations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Audience:</a:t>
            </a:r>
            <a:r>
              <a:rPr lang="en-US" dirty="0"/>
              <a:t> Designed for C-Level, Content Acquisition, and Financial Analysts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PlaceHolder 1"/>
          <p:cNvSpPr>
            <a:spLocks noGrp="1"/>
          </p:cNvSpPr>
          <p:nvPr>
            <p:ph type="title"/>
          </p:nvPr>
        </p:nvSpPr>
        <p:spPr>
          <a:xfrm>
            <a:off x="220193" y="84667"/>
            <a:ext cx="8703613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ANALYTICS DEEP DIVE: FINANCIAL INTELLIGENCE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4FBD10-CC73-A58F-88E0-B3C1B0D0814C}"/>
              </a:ext>
            </a:extLst>
          </p:cNvPr>
          <p:cNvSpPr txBox="1"/>
          <p:nvPr/>
        </p:nvSpPr>
        <p:spPr>
          <a:xfrm>
            <a:off x="805845" y="1648420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"Blockbuster" Efficiency Report :</a:t>
            </a:r>
            <a:br>
              <a:rPr lang="en-US" dirty="0"/>
            </a:br>
            <a:r>
              <a:rPr lang="en-US" dirty="0"/>
              <a:t>Calculated Return on Investment (ROI) % by Genre.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Insight:</a:t>
            </a:r>
            <a:r>
              <a:rPr lang="en-US" dirty="0"/>
              <a:t> </a:t>
            </a:r>
            <a:r>
              <a:rPr lang="en-US" i="1" dirty="0"/>
              <a:t>Thriller</a:t>
            </a:r>
            <a:r>
              <a:rPr lang="en-US" dirty="0"/>
              <a:t> movies demonstrated a 1,254% ROI, identifying them as the most efficient investment.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Revenue Per Minute</a:t>
            </a:r>
            <a:r>
              <a:rPr lang="en-US" dirty="0"/>
              <a:t>: Calculated "value density."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3" name="Picture 2" descr="A hand holding a piece of paper next to a computer&#10;&#10;AI-generated content may be incorrect.">
            <a:extLst>
              <a:ext uri="{FF2B5EF4-FFF2-40B4-BE49-F238E27FC236}">
                <a16:creationId xmlns:a16="http://schemas.microsoft.com/office/drawing/2014/main" id="{7F381A7F-4881-2D4F-FB14-70615A6D98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03106" y="1347231"/>
            <a:ext cx="4811302" cy="3187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PlaceHolder 1"/>
          <p:cNvSpPr>
            <a:spLocks noGrp="1"/>
          </p:cNvSpPr>
          <p:nvPr>
            <p:ph type="title"/>
          </p:nvPr>
        </p:nvSpPr>
        <p:spPr>
          <a:xfrm>
            <a:off x="393760" y="0"/>
            <a:ext cx="8356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ANALYTICS DEEP DIVE: CONTENT DISCOVERY</a:t>
            </a:r>
            <a:endParaRPr lang="fr-FR" sz="3600" b="1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91B24-28A7-4A3B-20C2-ECDFA766182A}"/>
              </a:ext>
            </a:extLst>
          </p:cNvPr>
          <p:cNvSpPr txBox="1"/>
          <p:nvPr/>
        </p:nvSpPr>
        <p:spPr>
          <a:xfrm>
            <a:off x="805845" y="2110085"/>
            <a:ext cx="58818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"Streaming Gem" Hunter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"Cult Classic" Detector</a:t>
            </a:r>
          </a:p>
        </p:txBody>
      </p:sp>
      <p:pic>
        <p:nvPicPr>
          <p:cNvPr id="2050" name="Picture 2" descr="What Is Cult Classics? Everything You Need to Know release date. Nike ...">
            <a:extLst>
              <a:ext uri="{FF2B5EF4-FFF2-40B4-BE49-F238E27FC236}">
                <a16:creationId xmlns:a16="http://schemas.microsoft.com/office/drawing/2014/main" id="{9C0E24C6-132D-5B71-8262-80B6C4823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667" y="1714202"/>
            <a:ext cx="4966447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PlaceHolder 1"/>
          <p:cNvSpPr>
            <a:spLocks noGrp="1"/>
          </p:cNvSpPr>
          <p:nvPr>
            <p:ph type="title"/>
          </p:nvPr>
        </p:nvSpPr>
        <p:spPr>
          <a:xfrm>
            <a:off x="287926" y="0"/>
            <a:ext cx="8568147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TESTING &amp; VALIDATION: THE "CHAOS MONKEY" APPROACH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18249-E18B-E931-AF92-111E6EC9F08D}"/>
              </a:ext>
            </a:extLst>
          </p:cNvPr>
          <p:cNvSpPr txBox="1"/>
          <p:nvPr/>
        </p:nvSpPr>
        <p:spPr>
          <a:xfrm>
            <a:off x="287926" y="1648420"/>
            <a:ext cx="5881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Method:</a:t>
            </a:r>
            <a:r>
              <a:rPr lang="en-US" dirty="0"/>
              <a:t> We intentionally tried to break our own database.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Test Harness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Error Handling:</a:t>
            </a:r>
            <a:r>
              <a:rPr lang="en-US" dirty="0"/>
              <a:t> The system successfully blocked every invalid attempt</a:t>
            </a:r>
          </a:p>
        </p:txBody>
      </p:sp>
      <p:pic>
        <p:nvPicPr>
          <p:cNvPr id="3074" name="Picture 2" descr="Database Testing: What it is, Why &amp; Best Practices">
            <a:extLst>
              <a:ext uri="{FF2B5EF4-FFF2-40B4-BE49-F238E27FC236}">
                <a16:creationId xmlns:a16="http://schemas.microsoft.com/office/drawing/2014/main" id="{54E6D20B-944B-51AB-9FFB-2DE73D5E0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936718"/>
            <a:ext cx="6580432" cy="345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title"/>
          </p:nvPr>
        </p:nvSpPr>
        <p:spPr>
          <a:xfrm>
            <a:off x="656227" y="101600"/>
            <a:ext cx="7831547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PERFORMANCE &amp; OPTIMIZATION STRATEGY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A487C-2A48-0B94-C32E-63704A744B58}"/>
              </a:ext>
            </a:extLst>
          </p:cNvPr>
          <p:cNvSpPr txBox="1"/>
          <p:nvPr/>
        </p:nvSpPr>
        <p:spPr>
          <a:xfrm>
            <a:off x="656226" y="1767123"/>
            <a:ext cx="5881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Required by User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Indexing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Query Tuning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Concurrency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102" name="Picture 6" descr="Website Performance Optimization">
            <a:extLst>
              <a:ext uri="{FF2B5EF4-FFF2-40B4-BE49-F238E27FC236}">
                <a16:creationId xmlns:a16="http://schemas.microsoft.com/office/drawing/2014/main" id="{FCD7A9D3-7B63-7179-A84F-C9FCE56A8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5000">
                        <a14:foregroundMark x1="65214" y1="41000" x2="65214" y2="41000"/>
                        <a14:foregroundMark x1="64571" y1="53400" x2="64571" y2="53400"/>
                        <a14:foregroundMark x1="67071" y1="28000" x2="67071" y2="28000"/>
                        <a14:foregroundMark x1="72071" y1="15400" x2="72071" y2="15400"/>
                        <a14:foregroundMark x1="78143" y1="13200" x2="78143" y2="13200"/>
                        <a14:foregroundMark x1="83214" y1="13000" x2="83214" y2="13000"/>
                        <a14:foregroundMark x1="87214" y1="17200" x2="87214" y2="17200"/>
                        <a14:foregroundMark x1="91786" y1="26400" x2="91786" y2="26400"/>
                        <a14:foregroundMark x1="90071" y1="82400" x2="90071" y2="82400"/>
                        <a14:foregroundMark x1="94429" y1="57800" x2="94429" y2="57800"/>
                        <a14:foregroundMark x1="85571" y1="89000" x2="85571" y2="89000"/>
                        <a14:foregroundMark x1="95000" y1="42000" x2="95000" y2="42000"/>
                        <a14:foregroundMark x1="82714" y1="10600" x2="82714" y2="10600"/>
                        <a14:foregroundMark x1="75714" y1="15000" x2="75714" y2="1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866" y="1382682"/>
            <a:ext cx="7899400" cy="2821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119;p53">
            <a:extLst>
              <a:ext uri="{FF2B5EF4-FFF2-40B4-BE49-F238E27FC236}">
                <a16:creationId xmlns:a16="http://schemas.microsoft.com/office/drawing/2014/main" id="{BF059AE6-5DC8-6CB9-6783-A0AE3FBCE2E7}"/>
              </a:ext>
            </a:extLst>
          </p:cNvPr>
          <p:cNvPicPr/>
          <p:nvPr/>
        </p:nvPicPr>
        <p:blipFill>
          <a:blip r:embed="rId2"/>
          <a:srcRect t="15300" b="15300"/>
          <a:stretch/>
        </p:blipFill>
        <p:spPr>
          <a:xfrm>
            <a:off x="5611503" y="1185451"/>
            <a:ext cx="3274200" cy="318060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</p:pic>
      <p:sp>
        <p:nvSpPr>
          <p:cNvPr id="863" name="PlaceHolder 1"/>
          <p:cNvSpPr>
            <a:spLocks noGrp="1"/>
          </p:cNvSpPr>
          <p:nvPr>
            <p:ph type="title"/>
          </p:nvPr>
        </p:nvSpPr>
        <p:spPr>
          <a:xfrm>
            <a:off x="1028760" y="-397934"/>
            <a:ext cx="7086480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CONCLUSION &amp; FUTURE ROADMAP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D3CC3F-8843-7B1F-7EF6-13AE0CD90662}"/>
              </a:ext>
            </a:extLst>
          </p:cNvPr>
          <p:cNvSpPr txBox="1"/>
          <p:nvPr/>
        </p:nvSpPr>
        <p:spPr>
          <a:xfrm>
            <a:off x="131294" y="1971585"/>
            <a:ext cx="5881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Summary:</a:t>
            </a:r>
            <a:r>
              <a:rPr lang="en-US" dirty="0"/>
              <a:t> Successfully engineered a database engine that is </a:t>
            </a:r>
            <a:r>
              <a:rPr lang="en-US" b="1" dirty="0"/>
              <a:t>Robust, Historical, and Scalable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" name="Google Shape;1119;p53"/>
          <p:cNvPicPr/>
          <p:nvPr/>
        </p:nvPicPr>
        <p:blipFill>
          <a:blip r:embed="rId2"/>
          <a:srcRect t="15300" b="15300"/>
          <a:stretch/>
        </p:blipFill>
        <p:spPr>
          <a:xfrm>
            <a:off x="4847400" y="981360"/>
            <a:ext cx="3274200" cy="31806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198C27-4FB7-791E-38D5-0AC844807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69" y="266358"/>
            <a:ext cx="8655862" cy="562504"/>
          </a:xfrm>
        </p:spPr>
        <p:txBody>
          <a:bodyPr/>
          <a:lstStyle/>
          <a:p>
            <a:pPr algn="ctr"/>
            <a:r>
              <a:rPr lang="en-US" sz="3600" dirty="0">
                <a:latin typeface="Syncopate"/>
              </a:rPr>
              <a:t>INTRODUCTION &amp; PROJECT GOAL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562F67-3C6C-A4C0-681B-24B177BBE915}"/>
              </a:ext>
            </a:extLst>
          </p:cNvPr>
          <p:cNvSpPr txBox="1"/>
          <p:nvPr/>
        </p:nvSpPr>
        <p:spPr>
          <a:xfrm>
            <a:off x="687520" y="1495346"/>
            <a:ext cx="3884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Initial Need for a System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Solution IMDB Clone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Core 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Support User Interaction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Ensure Data Integrity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Efficient Complex Querying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95736-99FA-1055-E06D-333EF5C44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72ECA2-3C03-924B-50CB-CE4E9A693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3" y="690054"/>
            <a:ext cx="8646893" cy="122747"/>
          </a:xfrm>
        </p:spPr>
        <p:txBody>
          <a:bodyPr/>
          <a:lstStyle/>
          <a:p>
            <a:pPr algn="ctr"/>
            <a:r>
              <a:rPr lang="en-US" sz="3600" dirty="0"/>
              <a:t>FUTURE SCOPE and Q&amp;A</a:t>
            </a:r>
            <a:endParaRPr lang="en-US" sz="3600" dirty="0">
              <a:latin typeface="Syncopat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DCC3F-8B7B-AEF8-3B8E-64BB0C5479EA}"/>
              </a:ext>
            </a:extLst>
          </p:cNvPr>
          <p:cNvSpPr txBox="1"/>
          <p:nvPr/>
        </p:nvSpPr>
        <p:spPr>
          <a:xfrm>
            <a:off x="1002086" y="1326766"/>
            <a:ext cx="5881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Frontend Development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Performance Optimization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Machine Learning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7" name="Picture 6" descr="A circular diagram with icons and text&#10;&#10;AI-generated content may be incorrect.">
            <a:extLst>
              <a:ext uri="{FF2B5EF4-FFF2-40B4-BE49-F238E27FC236}">
                <a16:creationId xmlns:a16="http://schemas.microsoft.com/office/drawing/2014/main" id="{7A4626D8-A0D7-04E1-410D-7D21A66B8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9" y="372532"/>
            <a:ext cx="4953001" cy="495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9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33E28-0D4B-1CE6-8AB6-E65D705AD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4A95D9-4D2E-5831-4882-C85C40C9C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3" y="1841510"/>
            <a:ext cx="8646893" cy="1460479"/>
          </a:xfrm>
        </p:spPr>
        <p:txBody>
          <a:bodyPr/>
          <a:lstStyle/>
          <a:p>
            <a:pPr algn="ctr"/>
            <a:r>
              <a:rPr lang="en-US" sz="5000" dirty="0">
                <a:latin typeface="Syncopate"/>
              </a:rPr>
              <a:t>THANK YOU! 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81417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rson using a laptop">
            <a:extLst>
              <a:ext uri="{FF2B5EF4-FFF2-40B4-BE49-F238E27FC236}">
                <a16:creationId xmlns:a16="http://schemas.microsoft.com/office/drawing/2014/main" id="{63441717-F637-54B1-318C-4CD38D422E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383" y="1663791"/>
            <a:ext cx="3678990" cy="20694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28" name="PlaceHolder 2"/>
          <p:cNvSpPr>
            <a:spLocks noGrp="1"/>
          </p:cNvSpPr>
          <p:nvPr>
            <p:ph type="subTitle"/>
          </p:nvPr>
        </p:nvSpPr>
        <p:spPr>
          <a:xfrm>
            <a:off x="409129" y="1710538"/>
            <a:ext cx="5120367" cy="1929759"/>
          </a:xfrm>
          <a:prstGeom prst="rect">
            <a:avLst/>
          </a:prstGeom>
          <a:noFill/>
          <a:ln w="0">
            <a:noFill/>
          </a:ln>
        </p:spPr>
        <p:txBody>
          <a:bodyPr wrap="square" lIns="91440" tIns="91440" rIns="91440" bIns="9144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/>
              <a:t>Mandate:</a:t>
            </a:r>
            <a:r>
              <a:rPr lang="en-US" sz="1800" dirty="0"/>
              <a:t> To build the Digital Backbone of the Global Entertainment Industry</a:t>
            </a:r>
            <a:br>
              <a:rPr lang="en-US" sz="1800" dirty="0"/>
            </a:br>
            <a:endParaRPr lang="en-US" sz="1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/>
              <a:t>Mindset:</a:t>
            </a:r>
            <a:r>
              <a:rPr lang="en-US" sz="1800" dirty="0"/>
              <a:t> </a:t>
            </a:r>
            <a:r>
              <a:rPr lang="en-US" sz="1800" b="1" dirty="0"/>
              <a:t>"</a:t>
            </a:r>
            <a:r>
              <a:rPr lang="en-US" sz="1800" dirty="0"/>
              <a:t>Scale-First" Architecture</a:t>
            </a:r>
            <a:br>
              <a:rPr lang="en-US" sz="1800" b="1" dirty="0"/>
            </a:br>
            <a:endParaRPr lang="en-US" sz="18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dirty="0"/>
              <a:t>Outcome:</a:t>
            </a:r>
            <a:r>
              <a:rPr lang="en-US" sz="1800" dirty="0"/>
              <a:t> A Robust, ACID-Compliant Relational Engine</a:t>
            </a:r>
            <a:endParaRPr lang="en-US" sz="1800" dirty="0">
              <a:solidFill>
                <a:schemeClr val="dk1"/>
              </a:solidFill>
              <a:ea typeface="Archivo"/>
            </a:endParaRPr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50EEA455-4BCB-4E6A-16FD-365AED39C68A}"/>
              </a:ext>
            </a:extLst>
          </p:cNvPr>
          <p:cNvSpPr txBox="1">
            <a:spLocks/>
          </p:cNvSpPr>
          <p:nvPr/>
        </p:nvSpPr>
        <p:spPr>
          <a:xfrm>
            <a:off x="1034200" y="-103520"/>
            <a:ext cx="7075599" cy="115159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EXECUTIVE SUMMARY: THE VISION</a:t>
            </a:r>
            <a:endParaRPr lang="fr-FR" sz="3600" dirty="0">
              <a:solidFill>
                <a:schemeClr val="dk1"/>
              </a:solidFill>
              <a:latin typeface="Syncopate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A0B643-9F1B-45E8-A4AC-179F918B60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9932" y="125123"/>
            <a:ext cx="85237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sz="3600" dirty="0">
                <a:latin typeface="Syncopate"/>
              </a:rPr>
              <a:t>ARCHITECTURAL SCOPE: THE ENTERPRISE PHILOSOPHY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yncopat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1D862A-D5B9-6684-5E3B-33C0050674C7}"/>
              </a:ext>
            </a:extLst>
          </p:cNvPr>
          <p:cNvSpPr txBox="1"/>
          <p:nvPr/>
        </p:nvSpPr>
        <p:spPr>
          <a:xfrm>
            <a:off x="309932" y="1589691"/>
            <a:ext cx="48725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Focus:</a:t>
            </a:r>
            <a:r>
              <a:rPr lang="en-US" dirty="0"/>
              <a:t> Data Governance over simple storage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Primary Goal:</a:t>
            </a:r>
            <a:r>
              <a:rPr lang="en-US" dirty="0"/>
              <a:t> Create the Single Source of Truth (SSOT) for three critical domains: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Global Content Metadata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Talent Management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Financial Intelligence</a:t>
            </a:r>
          </a:p>
          <a:p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pair of glasses on a desk&#10;&#10;AI-generated content may be incorrect.">
            <a:extLst>
              <a:ext uri="{FF2B5EF4-FFF2-40B4-BE49-F238E27FC236}">
                <a16:creationId xmlns:a16="http://schemas.microsoft.com/office/drawing/2014/main" id="{39BE5DA6-B16F-020B-E6EF-665F7D720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531" y="1589691"/>
            <a:ext cx="3811861" cy="28588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PlaceHolder 1"/>
          <p:cNvSpPr>
            <a:spLocks noGrp="1"/>
          </p:cNvSpPr>
          <p:nvPr>
            <p:ph type="title"/>
          </p:nvPr>
        </p:nvSpPr>
        <p:spPr>
          <a:xfrm>
            <a:off x="-483217" y="-372807"/>
            <a:ext cx="10110073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MOTIVATION: DESIGN RATIONALE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583916-6C4A-DDC0-3E91-45F1933D8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862DB4-2C85-2C29-D290-83D69DF0AAD7}"/>
              </a:ext>
            </a:extLst>
          </p:cNvPr>
          <p:cNvSpPr txBox="1"/>
          <p:nvPr/>
        </p:nvSpPr>
        <p:spPr>
          <a:xfrm>
            <a:off x="640132" y="1530425"/>
            <a:ext cx="48725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Relationship Fidelity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Historical Compliance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Business Rule Automation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Handling Volatility &amp; Growth</a:t>
            </a: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person holding a credit card and a tablet&#10;&#10;AI-generated content may be incorrect.">
            <a:extLst>
              <a:ext uri="{FF2B5EF4-FFF2-40B4-BE49-F238E27FC236}">
                <a16:creationId xmlns:a16="http://schemas.microsoft.com/office/drawing/2014/main" id="{05900903-4918-0939-F7C0-DE2C79249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204" y="1604072"/>
            <a:ext cx="3976294" cy="22346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4F346-BF76-BF38-4C23-7198C46D5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PlaceHolder 1">
            <a:extLst>
              <a:ext uri="{FF2B5EF4-FFF2-40B4-BE49-F238E27FC236}">
                <a16:creationId xmlns:a16="http://schemas.microsoft.com/office/drawing/2014/main" id="{ECFCD705-6EED-B4C5-1B35-9A6EE0194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83" y="-222828"/>
            <a:ext cx="9043017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THE BLUEPRINT : ENTITY-RELATIONSHIP DIAGRAM (ERD)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05562B-D795-7AE9-16E4-050A3B580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6" name="Picture 5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D298A7E1-9F41-6625-1BCA-35C6789947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269" y="1148156"/>
            <a:ext cx="5170444" cy="399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32643"/>
      </p:ext>
    </p:extLst>
  </p:cSld>
  <p:clrMapOvr>
    <a:masterClrMapping/>
  </p:clrMapOvr>
  <p:transition spd="med">
    <p:pull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" name="Google Shape;1119;p53"/>
          <p:cNvPicPr/>
          <p:nvPr/>
        </p:nvPicPr>
        <p:blipFill>
          <a:blip r:embed="rId2"/>
          <a:srcRect t="15300" b="15300"/>
          <a:stretch/>
        </p:blipFill>
        <p:spPr>
          <a:xfrm>
            <a:off x="4847400" y="981360"/>
            <a:ext cx="3274200" cy="3180600"/>
          </a:xfrm>
          <a:prstGeom prst="rect">
            <a:avLst/>
          </a:prstGeom>
          <a:noFill/>
          <a:ln w="9525">
            <a:solidFill>
              <a:srgbClr val="FFFFFF"/>
            </a:solidFill>
            <a:round/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B00D408-78E1-BC78-8EEA-74B62D7B74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7147" y="212676"/>
            <a:ext cx="898970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sz="3600" dirty="0">
                <a:latin typeface="Syncopate"/>
              </a:rPr>
              <a:t>RELENTLESS NORMALIZATION (3NF &amp; BEYOND)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yncopate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8E21979-CBBC-67EB-A2F7-78501CA9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F4A9F4-7108-5327-714F-B09B1A4A3062}"/>
              </a:ext>
            </a:extLst>
          </p:cNvPr>
          <p:cNvSpPr txBox="1"/>
          <p:nvPr/>
        </p:nvSpPr>
        <p:spPr>
          <a:xfrm>
            <a:off x="118922" y="1653149"/>
            <a:ext cx="4872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Why it cannot be further normalized: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Further Normalization (BCNF)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Decision </a:t>
            </a:r>
            <a:r>
              <a:rPr lang="en-US" dirty="0"/>
              <a:t>(Purity vs Practicality)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PlaceHolder 1"/>
          <p:cNvSpPr>
            <a:spLocks noGrp="1"/>
          </p:cNvSpPr>
          <p:nvPr>
            <p:ph type="title"/>
          </p:nvPr>
        </p:nvSpPr>
        <p:spPr>
          <a:xfrm>
            <a:off x="912168" y="99691"/>
            <a:ext cx="7319663" cy="1456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latin typeface="Syncopate"/>
              </a:rPr>
              <a:t>STRATEGIC DENORMALIZATION: THE PERFORMANCE TRADE-OFF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Syncopat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72A8C6-6CD1-1C5F-C146-1119C8C365E2}"/>
              </a:ext>
            </a:extLst>
          </p:cNvPr>
          <p:cNvSpPr txBox="1"/>
          <p:nvPr/>
        </p:nvSpPr>
        <p:spPr>
          <a:xfrm>
            <a:off x="401177" y="1719185"/>
            <a:ext cx="51753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Problem:</a:t>
            </a:r>
            <a:r>
              <a:rPr lang="en-US" dirty="0"/>
              <a:t> Calculating AverageRating required joining 1.4 million UserRating records </a:t>
            </a:r>
            <a:r>
              <a:rPr lang="en-US" i="1" dirty="0"/>
              <a:t>per query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Solution:</a:t>
            </a:r>
            <a:r>
              <a:rPr lang="en-US" dirty="0"/>
              <a:t> Created the RatingSummar</a:t>
            </a:r>
            <a:r>
              <a:rPr lang="en-US" b="1" dirty="0"/>
              <a:t>y</a:t>
            </a:r>
            <a:r>
              <a:rPr lang="en-US" dirty="0"/>
              <a:t> table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The Logic</a:t>
            </a:r>
            <a:br>
              <a:rPr lang="en-US" b="1" dirty="0"/>
            </a:b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Impact:</a:t>
            </a:r>
            <a:r>
              <a:rPr lang="en-US" dirty="0"/>
              <a:t> Reduced query read-time from seconds to milliseconds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close-up of a book&#10;&#10;AI-generated content may be incorrect.">
            <a:extLst>
              <a:ext uri="{FF2B5EF4-FFF2-40B4-BE49-F238E27FC236}">
                <a16:creationId xmlns:a16="http://schemas.microsoft.com/office/drawing/2014/main" id="{1BE0FF23-090A-2D8A-AB71-04D64CE37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371" y="2110683"/>
            <a:ext cx="3344836" cy="222097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esthetic Tech Theme by Slidesgo">
  <a:themeElements>
    <a:clrScheme name="Simple Light">
      <a:dk1>
        <a:srgbClr val="FFFFFF"/>
      </a:dk1>
      <a:lt1>
        <a:srgbClr val="00001C"/>
      </a:lt1>
      <a:dk2>
        <a:srgbClr val="061041"/>
      </a:dk2>
      <a:lt2>
        <a:srgbClr val="006EFF"/>
      </a:lt2>
      <a:accent1>
        <a:srgbClr val="2C2CC5"/>
      </a:accent1>
      <a:accent2>
        <a:srgbClr val="1212A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esthetic Tech Theme by Slidesgo">
  <a:themeElements>
    <a:clrScheme name="Simple Light">
      <a:dk1>
        <a:srgbClr val="FFFFFF"/>
      </a:dk1>
      <a:lt1>
        <a:srgbClr val="00001C"/>
      </a:lt1>
      <a:dk2>
        <a:srgbClr val="061041"/>
      </a:dk2>
      <a:lt2>
        <a:srgbClr val="006EFF"/>
      </a:lt2>
      <a:accent1>
        <a:srgbClr val="2C2CC5"/>
      </a:accent1>
      <a:accent2>
        <a:srgbClr val="1212A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</TotalTime>
  <Words>1220</Words>
  <Application>Microsoft Office PowerPoint</Application>
  <PresentationFormat>On-screen Show (16:9)</PresentationFormat>
  <Paragraphs>146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Archivo</vt:lpstr>
      <vt:lpstr>Arial</vt:lpstr>
      <vt:lpstr>OpenSymbol</vt:lpstr>
      <vt:lpstr>Symbol</vt:lpstr>
      <vt:lpstr>Syncopate</vt:lpstr>
      <vt:lpstr>Wingdings</vt:lpstr>
      <vt:lpstr>Aesthetic Tech Theme by Slidesgo</vt:lpstr>
      <vt:lpstr>Aesthetic Tech Theme by Slidesgo</vt:lpstr>
      <vt:lpstr>PowerPoint Presentation</vt:lpstr>
      <vt:lpstr>DATABASE PRESENTATION</vt:lpstr>
      <vt:lpstr>INTRODUCTION &amp; PROJECT GOAL</vt:lpstr>
      <vt:lpstr>PowerPoint Presentation</vt:lpstr>
      <vt:lpstr>ARCHITECTURAL SCOPE: THE ENTERPRISE PHILOSOPHY</vt:lpstr>
      <vt:lpstr>MOTIVATION: DESIGN RATIONALE</vt:lpstr>
      <vt:lpstr>THE BLUEPRINT : ENTITY-RELATIONSHIP DIAGRAM (ERD)</vt:lpstr>
      <vt:lpstr>RELENTLESS NORMALIZATION (3NF &amp; BEYOND)</vt:lpstr>
      <vt:lpstr>STRATEGIC DENORMALIZATION: THE PERFORMANCE TRADE-OFF</vt:lpstr>
      <vt:lpstr>PowerPoint Presentation</vt:lpstr>
      <vt:lpstr>IMPLEMENTATION: THE "SOFT DELETE" ARCHITECTURE</vt:lpstr>
      <vt:lpstr> </vt:lpstr>
      <vt:lpstr>DEEP DIVE: STORED PROCEDURES</vt:lpstr>
      <vt:lpstr>DEEP DIVE: TRIGGERS (The Immune System)</vt:lpstr>
      <vt:lpstr>CRISIS &amp; SOLUTION: THE MUTATING TABLE ERROR</vt:lpstr>
      <vt:lpstr>PowerPoint Presentation</vt:lpstr>
      <vt:lpstr>PowerPoint Presentation</vt:lpstr>
      <vt:lpstr>END-TO-END FLOW OVERVIEW</vt:lpstr>
      <vt:lpstr>PHASE 1: THE INGESTION &amp; ENRICHMENT LIFECYCLE (ADMIN SIDE)</vt:lpstr>
      <vt:lpstr>PHASE 2: THE ENGAGEMENT LIFECYCLE (User Side)</vt:lpstr>
      <vt:lpstr>PHASE 3: LOGISTICS &amp; RECOGNITION (Business Side)</vt:lpstr>
      <vt:lpstr>PHASE 4: INTELLIGENCE (The Analytics Loop)</vt:lpstr>
      <vt:lpstr>VIEWS: DATA ABSTRACTION FOR ANALYTICS</vt:lpstr>
      <vt:lpstr>PowerPoint Presentation</vt:lpstr>
      <vt:lpstr>ANALYTICS DEEP DIVE: FINANCIAL INTELLIGENCE</vt:lpstr>
      <vt:lpstr>ANALYTICS DEEP DIVE: CONTENT DISCOVERY</vt:lpstr>
      <vt:lpstr>TESTING &amp; VALIDATION: THE "CHAOS MONKEY" APPROACH</vt:lpstr>
      <vt:lpstr>PERFORMANCE &amp; OPTIMIZATION STRATEGY</vt:lpstr>
      <vt:lpstr>CONCLUSION &amp; FUTURE ROADMAP</vt:lpstr>
      <vt:lpstr>FUTURE SCOPE and Q&amp;A</vt:lpstr>
      <vt:lpstr>THANK YOU! DO YOU HAVE ANY QUESTIONS?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huzaifa farrukh</cp:lastModifiedBy>
  <cp:revision>232</cp:revision>
  <dcterms:modified xsi:type="dcterms:W3CDTF">2025-12-10T06:39:38Z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2025-12-08T13:27:50Z</dcterms:created>
  <dc:creator>Unknown Creator</dc:creator>
  <dc:description/>
  <dc:language>en-US</dc:language>
  <cp:lastModifiedBy>Unknown Creator</cp:lastModifiedBy>
  <dcterms:modified xsi:type="dcterms:W3CDTF">2025-12-08T13:27:50Z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20</vt:r8>
  </property>
</Properties>
</file>